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3"/>
  </p:notesMasterIdLst>
  <p:sldIdLst>
    <p:sldId id="266" r:id="rId5"/>
    <p:sldId id="302" r:id="rId6"/>
    <p:sldId id="257" r:id="rId7"/>
    <p:sldId id="304" r:id="rId8"/>
    <p:sldId id="316" r:id="rId9"/>
    <p:sldId id="317" r:id="rId10"/>
    <p:sldId id="318" r:id="rId11"/>
    <p:sldId id="27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23B30"/>
    <a:srgbClr val="673BB8"/>
    <a:srgbClr val="FFC82E"/>
    <a:srgbClr val="FF7900"/>
    <a:srgbClr val="BED600"/>
    <a:srgbClr val="55A51C"/>
    <a:srgbClr val="D1D3D4"/>
    <a:srgbClr val="A7A9AC"/>
    <a:srgbClr val="8082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6327"/>
  </p:normalViewPr>
  <p:slideViewPr>
    <p:cSldViewPr snapToGrid="0" snapToObjects="1">
      <p:cViewPr varScale="1">
        <p:scale>
          <a:sx n="98" d="100"/>
          <a:sy n="98" d="100"/>
        </p:scale>
        <p:origin x="82" y="1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C1DF79-026E-3548-89C9-409866307223}" type="datetimeFigureOut">
              <a:rPr lang="en-US" smtClean="0"/>
              <a:t>4/7/2025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B3C0D4-F573-3745-B11A-5A4E8EAA053D}" type="slidenum">
              <a:rPr lang="en-US" smtClean="0"/>
              <a:t>‹#›</a:t>
            </a:fld>
            <a:endParaRPr lang="en-US"/>
          </a:p>
        </p:txBody>
      </p:sp>
    </p:spTree>
    <p:extLst>
      <p:ext uri="{BB962C8B-B14F-4D97-AF65-F5344CB8AC3E}">
        <p14:creationId xmlns:p14="http://schemas.microsoft.com/office/powerpoint/2010/main" val="2000795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16135-89C7-AA46-920C-FA7A81971C65}" type="slidenum">
              <a:rPr lang="en-US" smtClean="0"/>
              <a:t>1</a:t>
            </a:fld>
            <a:endParaRPr lang="en-US"/>
          </a:p>
        </p:txBody>
      </p:sp>
    </p:spTree>
    <p:extLst>
      <p:ext uri="{BB962C8B-B14F-4D97-AF65-F5344CB8AC3E}">
        <p14:creationId xmlns:p14="http://schemas.microsoft.com/office/powerpoint/2010/main" val="791499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816135-89C7-AA46-920C-FA7A81971C65}" type="slidenum">
              <a:rPr lang="en-US" smtClean="0"/>
              <a:t>3</a:t>
            </a:fld>
            <a:endParaRPr lang="en-US"/>
          </a:p>
        </p:txBody>
      </p:sp>
    </p:spTree>
    <p:extLst>
      <p:ext uri="{BB962C8B-B14F-4D97-AF65-F5344CB8AC3E}">
        <p14:creationId xmlns:p14="http://schemas.microsoft.com/office/powerpoint/2010/main" val="860417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3340" y="2375554"/>
            <a:ext cx="5786849" cy="1232127"/>
          </a:xfrm>
        </p:spPr>
        <p:txBody>
          <a:bodyPr anchor="b">
            <a:noAutofit/>
          </a:bodyPr>
          <a:lstStyle>
            <a:lvl1pPr algn="l">
              <a:defRPr sz="3199" b="1" i="0">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1</a:t>
            </a:r>
          </a:p>
        </p:txBody>
      </p:sp>
      <p:sp>
        <p:nvSpPr>
          <p:cNvPr id="3" name="Subtitle 2"/>
          <p:cNvSpPr>
            <a:spLocks noGrp="1"/>
          </p:cNvSpPr>
          <p:nvPr>
            <p:ph type="subTitle" idx="1" hasCustomPrompt="1"/>
          </p:nvPr>
        </p:nvSpPr>
        <p:spPr>
          <a:xfrm>
            <a:off x="5293341" y="3607681"/>
            <a:ext cx="5786848" cy="1747837"/>
          </a:xfrm>
        </p:spPr>
        <p:txBody>
          <a:bodyPr>
            <a:normAutofit/>
          </a:bodyPr>
          <a:lstStyle>
            <a:lvl1pPr marL="0" indent="0" algn="l">
              <a:buNone/>
              <a:defRPr sz="1866" b="0" i="0">
                <a:solidFill>
                  <a:schemeClr val="tx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13" name="Picture 12">
            <a:extLst>
              <a:ext uri="{FF2B5EF4-FFF2-40B4-BE49-F238E27FC236}">
                <a16:creationId xmlns:a16="http://schemas.microsoft.com/office/drawing/2014/main" id="{E3B9CDD3-D042-074E-92A5-BABFFC78A847}"/>
              </a:ext>
            </a:extLst>
          </p:cNvPr>
          <p:cNvPicPr>
            <a:picLocks noChangeAspect="1"/>
          </p:cNvPicPr>
          <p:nvPr userDrawn="1"/>
        </p:nvPicPr>
        <p:blipFill>
          <a:blip r:embed="rId2"/>
          <a:stretch>
            <a:fillRect/>
          </a:stretch>
        </p:blipFill>
        <p:spPr>
          <a:xfrm>
            <a:off x="5423971" y="1920697"/>
            <a:ext cx="1524000" cy="364067"/>
          </a:xfrm>
          <a:prstGeom prst="rect">
            <a:avLst/>
          </a:prstGeom>
        </p:spPr>
      </p:pic>
      <p:sp>
        <p:nvSpPr>
          <p:cNvPr id="16" name="Text Placeholder 2">
            <a:extLst>
              <a:ext uri="{FF2B5EF4-FFF2-40B4-BE49-F238E27FC236}">
                <a16:creationId xmlns:a16="http://schemas.microsoft.com/office/drawing/2014/main" id="{C311DD65-52A8-5347-9AB0-9E433E184401}"/>
              </a:ext>
            </a:extLst>
          </p:cNvPr>
          <p:cNvSpPr>
            <a:spLocks noGrp="1"/>
          </p:cNvSpPr>
          <p:nvPr>
            <p:ph type="body" idx="13" hasCustomPrompt="1"/>
          </p:nvPr>
        </p:nvSpPr>
        <p:spPr>
          <a:xfrm>
            <a:off x="5293341" y="5502561"/>
            <a:ext cx="3995354" cy="297824"/>
          </a:xfrm>
        </p:spPr>
        <p:txBody>
          <a:bodyPr>
            <a:noAutofit/>
          </a:bodyPr>
          <a:lstStyle>
            <a:lvl1pPr marL="0" indent="0">
              <a:buNone/>
              <a:defRPr sz="1400" b="0" i="0">
                <a:solidFill>
                  <a:schemeClr val="tx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r>
              <a:rPr lang="en-US" dirty="0"/>
              <a:t>Speaker name / role  / date</a:t>
            </a:r>
          </a:p>
        </p:txBody>
      </p:sp>
      <p:sp>
        <p:nvSpPr>
          <p:cNvPr id="9" name="Freeform 8">
            <a:extLst>
              <a:ext uri="{FF2B5EF4-FFF2-40B4-BE49-F238E27FC236}">
                <a16:creationId xmlns:a16="http://schemas.microsoft.com/office/drawing/2014/main" id="{7A09B5F3-6FD6-8843-9E2E-E904C9FCB9C7}"/>
              </a:ext>
            </a:extLst>
          </p:cNvPr>
          <p:cNvSpPr/>
          <p:nvPr userDrawn="1"/>
        </p:nvSpPr>
        <p:spPr>
          <a:xfrm>
            <a:off x="4" y="0"/>
            <a:ext cx="4670152" cy="6858000"/>
          </a:xfrm>
          <a:custGeom>
            <a:avLst/>
            <a:gdLst>
              <a:gd name="connsiteX0" fmla="*/ 0 w 4214489"/>
              <a:gd name="connsiteY0" fmla="*/ 0 h 5143500"/>
              <a:gd name="connsiteX1" fmla="*/ 2928614 w 4214489"/>
              <a:gd name="connsiteY1" fmla="*/ 0 h 5143500"/>
              <a:gd name="connsiteX2" fmla="*/ 4214489 w 4214489"/>
              <a:gd name="connsiteY2" fmla="*/ 2571750 h 5143500"/>
              <a:gd name="connsiteX3" fmla="*/ 2928614 w 4214489"/>
              <a:gd name="connsiteY3" fmla="*/ 5143500 h 5143500"/>
              <a:gd name="connsiteX4" fmla="*/ 0 w 4214489"/>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89" h="5143500">
                <a:moveTo>
                  <a:pt x="0" y="0"/>
                </a:moveTo>
                <a:lnTo>
                  <a:pt x="2928614" y="0"/>
                </a:lnTo>
                <a:lnTo>
                  <a:pt x="4214489" y="2571750"/>
                </a:lnTo>
                <a:lnTo>
                  <a:pt x="2928614"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3" name="Freeform 22">
            <a:extLst>
              <a:ext uri="{FF2B5EF4-FFF2-40B4-BE49-F238E27FC236}">
                <a16:creationId xmlns:a16="http://schemas.microsoft.com/office/drawing/2014/main" id="{FC03E6D1-E62D-CE44-9F77-AADF4B84575B}"/>
              </a:ext>
            </a:extLst>
          </p:cNvPr>
          <p:cNvSpPr/>
          <p:nvPr userDrawn="1"/>
        </p:nvSpPr>
        <p:spPr>
          <a:xfrm>
            <a:off x="1951975"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8" name="TextBox 7">
            <a:extLst>
              <a:ext uri="{FF2B5EF4-FFF2-40B4-BE49-F238E27FC236}">
                <a16:creationId xmlns:a16="http://schemas.microsoft.com/office/drawing/2014/main" id="{409A3986-3D3C-1D4C-9608-4EFAD8608901}"/>
              </a:ext>
            </a:extLst>
          </p:cNvPr>
          <p:cNvSpPr txBox="1"/>
          <p:nvPr userDrawn="1"/>
        </p:nvSpPr>
        <p:spPr>
          <a:xfrm>
            <a:off x="4884236" y="6433756"/>
            <a:ext cx="6949082" cy="307777"/>
          </a:xfrm>
          <a:prstGeom prst="rect">
            <a:avLst/>
          </a:prstGeom>
          <a:noFill/>
        </p:spPr>
        <p:txBody>
          <a:bodyPr wrap="none" rtlCol="0">
            <a:spAutoFit/>
          </a:bodyPr>
          <a:lstStyle/>
          <a:p>
            <a:r>
              <a:rPr lang="en-US" sz="1400" b="0" i="0" kern="1200" dirty="0">
                <a:solidFill>
                  <a:srgbClr val="D1D3D4"/>
                </a:solidFill>
                <a:effectLst/>
                <a:latin typeface="+mn-lt"/>
                <a:ea typeface="+mn-ea"/>
                <a:cs typeface="+mn-cs"/>
              </a:rPr>
              <a:t>CONNECT     -     COLLABORATE.    -     INNOVATE.    -     GROW.    -     PROSPER</a:t>
            </a:r>
            <a:endParaRPr lang="en-US" sz="1400" dirty="0">
              <a:solidFill>
                <a:srgbClr val="D1D3D4"/>
              </a:solidFill>
            </a:endParaRPr>
          </a:p>
        </p:txBody>
      </p:sp>
      <p:pic>
        <p:nvPicPr>
          <p:cNvPr id="10" name="圖片 9" descr="一張含有 文字 的圖片&#10;&#10;自動產生的描述">
            <a:extLst>
              <a:ext uri="{FF2B5EF4-FFF2-40B4-BE49-F238E27FC236}">
                <a16:creationId xmlns:a16="http://schemas.microsoft.com/office/drawing/2014/main" id="{2D861F9C-1E6D-458F-A868-C61DADA13CEE}"/>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2219777" y="5880406"/>
            <a:ext cx="2387980" cy="545460"/>
          </a:xfrm>
          <a:prstGeom prst="rect">
            <a:avLst/>
          </a:prstGeom>
        </p:spPr>
      </p:pic>
    </p:spTree>
    <p:extLst>
      <p:ext uri="{BB962C8B-B14F-4D97-AF65-F5344CB8AC3E}">
        <p14:creationId xmlns:p14="http://schemas.microsoft.com/office/powerpoint/2010/main" val="158097414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355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3">
    <p:spTree>
      <p:nvGrpSpPr>
        <p:cNvPr id="1" name=""/>
        <p:cNvGrpSpPr/>
        <p:nvPr/>
      </p:nvGrpSpPr>
      <p:grpSpPr>
        <a:xfrm>
          <a:off x="0" y="0"/>
          <a:ext cx="0" cy="0"/>
          <a:chOff x="0" y="0"/>
          <a:chExt cx="0" cy="0"/>
        </a:xfrm>
      </p:grpSpPr>
      <p:pic>
        <p:nvPicPr>
          <p:cNvPr id="13" name="Picture 12" descr="Shape, rectangle&#10;&#10;Description automatically generated">
            <a:extLst>
              <a:ext uri="{FF2B5EF4-FFF2-40B4-BE49-F238E27FC236}">
                <a16:creationId xmlns:a16="http://schemas.microsoft.com/office/drawing/2014/main" id="{C87D9B66-79F9-6D40-946C-F5492A01D21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093"/>
          <a:stretch/>
        </p:blipFill>
        <p:spPr>
          <a:xfrm>
            <a:off x="1" y="1"/>
            <a:ext cx="12192000" cy="1913860"/>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title only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BAFF60E5-15A7-D541-A8B7-2E0FD8147A26}"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10" name="圖片 9">
            <a:extLst>
              <a:ext uri="{FF2B5EF4-FFF2-40B4-BE49-F238E27FC236}">
                <a16:creationId xmlns:a16="http://schemas.microsoft.com/office/drawing/2014/main" id="{F5CDE4F0-B5C3-432F-AD63-DF78A6531B2B}"/>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319162036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4">
    <p:spTree>
      <p:nvGrpSpPr>
        <p:cNvPr id="1" name=""/>
        <p:cNvGrpSpPr/>
        <p:nvPr/>
      </p:nvGrpSpPr>
      <p:grpSpPr>
        <a:xfrm>
          <a:off x="0" y="0"/>
          <a:ext cx="0" cy="0"/>
          <a:chOff x="0" y="0"/>
          <a:chExt cx="0" cy="0"/>
        </a:xfrm>
      </p:grpSpPr>
      <p:pic>
        <p:nvPicPr>
          <p:cNvPr id="13" name="Picture 12" descr="Shape, rectangle&#10;&#10;Description automatically generated">
            <a:extLst>
              <a:ext uri="{FF2B5EF4-FFF2-40B4-BE49-F238E27FC236}">
                <a16:creationId xmlns:a16="http://schemas.microsoft.com/office/drawing/2014/main" id="{8F717EB8-6CF7-3448-926E-83D4D2D79D6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576"/>
          <a:stretch/>
        </p:blipFill>
        <p:spPr>
          <a:xfrm>
            <a:off x="1" y="2"/>
            <a:ext cx="12192000" cy="1949303"/>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title only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BB7D6706-CAFC-0A41-AA97-0894AB62D03F}"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10" name="圖片 9">
            <a:extLst>
              <a:ext uri="{FF2B5EF4-FFF2-40B4-BE49-F238E27FC236}">
                <a16:creationId xmlns:a16="http://schemas.microsoft.com/office/drawing/2014/main" id="{44191A2F-58B2-4820-AF80-C46911EC09CB}"/>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320988218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ird Party Slide 1">
    <p:spTree>
      <p:nvGrpSpPr>
        <p:cNvPr id="1" name=""/>
        <p:cNvGrpSpPr/>
        <p:nvPr/>
      </p:nvGrpSpPr>
      <p:grpSpPr>
        <a:xfrm>
          <a:off x="0" y="0"/>
          <a:ext cx="0" cy="0"/>
          <a:chOff x="0" y="0"/>
          <a:chExt cx="0" cy="0"/>
        </a:xfrm>
      </p:grpSpPr>
      <p:pic>
        <p:nvPicPr>
          <p:cNvPr id="13" name="Picture 12" descr="Shape, rectangle&#10;&#10;Description automatically generated">
            <a:extLst>
              <a:ext uri="{FF2B5EF4-FFF2-40B4-BE49-F238E27FC236}">
                <a16:creationId xmlns:a16="http://schemas.microsoft.com/office/drawing/2014/main" id="{405555CD-0E4B-1A4C-9E87-E44D5C987F9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156"/>
          <a:stretch/>
        </p:blipFill>
        <p:spPr>
          <a:xfrm>
            <a:off x="1" y="1"/>
            <a:ext cx="12192000" cy="1909556"/>
          </a:xfrm>
          <a:prstGeom prst="rect">
            <a:avLst/>
          </a:prstGeom>
        </p:spPr>
      </p:pic>
      <p:sp>
        <p:nvSpPr>
          <p:cNvPr id="14" name="Rectangle 13">
            <a:extLst>
              <a:ext uri="{FF2B5EF4-FFF2-40B4-BE49-F238E27FC236}">
                <a16:creationId xmlns:a16="http://schemas.microsoft.com/office/drawing/2014/main" id="{30C3B7EB-C8F2-B44F-B56F-A21B0AA13EB2}"/>
              </a:ext>
            </a:extLst>
          </p:cNvPr>
          <p:cNvSpPr/>
          <p:nvPr userDrawn="1"/>
        </p:nvSpPr>
        <p:spPr>
          <a:xfrm>
            <a:off x="1" y="2060430"/>
            <a:ext cx="12192000" cy="4797571"/>
          </a:xfrm>
          <a:prstGeom prst="rect">
            <a:avLst/>
          </a:prstGeom>
          <a:gradFill>
            <a:gsLst>
              <a:gs pos="0">
                <a:srgbClr val="EAEBEB"/>
              </a:gs>
              <a:gs pos="100000">
                <a:srgbClr val="F9F9F9"/>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third party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6E85D5ED-419B-1D44-9B43-2C255599AE94}"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7" name="Text Placeholder 6">
            <a:extLst>
              <a:ext uri="{FF2B5EF4-FFF2-40B4-BE49-F238E27FC236}">
                <a16:creationId xmlns:a16="http://schemas.microsoft.com/office/drawing/2014/main" id="{DF01DA6A-7E10-6547-BECB-4C8C179CF9C8}"/>
              </a:ext>
            </a:extLst>
          </p:cNvPr>
          <p:cNvSpPr>
            <a:spLocks noGrp="1"/>
          </p:cNvSpPr>
          <p:nvPr>
            <p:ph type="body" sz="quarter" idx="15" hasCustomPrompt="1"/>
          </p:nvPr>
        </p:nvSpPr>
        <p:spPr>
          <a:xfrm>
            <a:off x="831850" y="2211919"/>
            <a:ext cx="9921094" cy="268185"/>
          </a:xfrm>
        </p:spPr>
        <p:txBody>
          <a:bodyPr/>
          <a:lstStyle>
            <a:lvl1pPr marL="0" indent="0">
              <a:buNone/>
              <a:defRPr sz="1200" i="1">
                <a:solidFill>
                  <a:schemeClr val="tx2"/>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1333">
                <a:solidFill>
                  <a:schemeClr val="tx2"/>
                </a:solidFill>
              </a:defRPr>
            </a:lvl2pPr>
            <a:lvl3pPr marL="914171" indent="0">
              <a:buNone/>
              <a:defRPr sz="1200">
                <a:solidFill>
                  <a:schemeClr val="tx2"/>
                </a:solidFill>
              </a:defRPr>
            </a:lvl3pPr>
            <a:lvl4pPr marL="1371257" indent="0">
              <a:buNone/>
              <a:defRPr sz="933">
                <a:solidFill>
                  <a:schemeClr val="tx2"/>
                </a:solidFill>
              </a:defRPr>
            </a:lvl4pPr>
            <a:lvl5pPr marL="1828343" indent="0">
              <a:buNone/>
              <a:defRPr sz="800">
                <a:solidFill>
                  <a:schemeClr val="tx2"/>
                </a:solidFill>
              </a:defRPr>
            </a:lvl5pPr>
          </a:lstStyle>
          <a:p>
            <a:pPr lvl="0"/>
            <a:r>
              <a:rPr lang="en-US" dirty="0"/>
              <a:t>Source credit goes here</a:t>
            </a:r>
          </a:p>
        </p:txBody>
      </p:sp>
      <p:sp>
        <p:nvSpPr>
          <p:cNvPr id="8" name="Content Placeholder 7">
            <a:extLst>
              <a:ext uri="{FF2B5EF4-FFF2-40B4-BE49-F238E27FC236}">
                <a16:creationId xmlns:a16="http://schemas.microsoft.com/office/drawing/2014/main" id="{47814C52-1F3C-684B-A130-585F7BE9C3E3}"/>
              </a:ext>
            </a:extLst>
          </p:cNvPr>
          <p:cNvSpPr>
            <a:spLocks noGrp="1"/>
          </p:cNvSpPr>
          <p:nvPr>
            <p:ph sz="quarter" idx="16" hasCustomPrompt="1"/>
          </p:nvPr>
        </p:nvSpPr>
        <p:spPr>
          <a:xfrm>
            <a:off x="831852" y="2680781"/>
            <a:ext cx="9921092" cy="3591265"/>
          </a:xfrm>
        </p:spPr>
        <p:txBody>
          <a:bodyPr/>
          <a:lstStyle>
            <a:lvl1pPr marL="0" indent="0">
              <a:buNone/>
              <a:defRPr>
                <a:latin typeface="Arial" panose="020B0604020202020204" pitchFamily="34" charset="0"/>
                <a:ea typeface="Verdana" panose="020B0604030504040204" pitchFamily="34" charset="0"/>
                <a:cs typeface="Arial" panose="020B0604020202020204" pitchFamily="34" charset="0"/>
              </a:defRPr>
            </a:lvl1pPr>
            <a:lvl2pPr marL="457086" indent="0">
              <a:buNone/>
              <a:defRPr/>
            </a:lvl2pPr>
            <a:lvl3pPr marL="914171" indent="0">
              <a:buNone/>
              <a:defRPr/>
            </a:lvl3pPr>
            <a:lvl4pPr marL="1371257" indent="0">
              <a:buNone/>
              <a:defRPr/>
            </a:lvl4pPr>
            <a:lvl5pPr marL="1828343" indent="0">
              <a:buNone/>
              <a:defRPr/>
            </a:lvl5pPr>
          </a:lstStyle>
          <a:p>
            <a:pPr lvl="0"/>
            <a:r>
              <a:rPr lang="en-US" dirty="0"/>
              <a:t>Third party content</a:t>
            </a:r>
          </a:p>
        </p:txBody>
      </p:sp>
      <p:pic>
        <p:nvPicPr>
          <p:cNvPr id="16" name="圖片 15">
            <a:extLst>
              <a:ext uri="{FF2B5EF4-FFF2-40B4-BE49-F238E27FC236}">
                <a16:creationId xmlns:a16="http://schemas.microsoft.com/office/drawing/2014/main" id="{38B6D4C2-02DA-41A9-B91A-74321F29F47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189698784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ird Party Slide 2">
    <p:spTree>
      <p:nvGrpSpPr>
        <p:cNvPr id="1" name=""/>
        <p:cNvGrpSpPr/>
        <p:nvPr/>
      </p:nvGrpSpPr>
      <p:grpSpPr>
        <a:xfrm>
          <a:off x="0" y="0"/>
          <a:ext cx="0" cy="0"/>
          <a:chOff x="0" y="0"/>
          <a:chExt cx="0" cy="0"/>
        </a:xfrm>
      </p:grpSpPr>
      <p:pic>
        <p:nvPicPr>
          <p:cNvPr id="16" name="Picture 15" descr="Shape, rectangle&#10;&#10;Description automatically generated">
            <a:extLst>
              <a:ext uri="{FF2B5EF4-FFF2-40B4-BE49-F238E27FC236}">
                <a16:creationId xmlns:a16="http://schemas.microsoft.com/office/drawing/2014/main" id="{DD1FD83B-196E-374B-A6AE-08A277E982F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886"/>
          <a:stretch/>
        </p:blipFill>
        <p:spPr>
          <a:xfrm>
            <a:off x="1" y="1"/>
            <a:ext cx="12192000" cy="1928037"/>
          </a:xfrm>
          <a:prstGeom prst="rect">
            <a:avLst/>
          </a:prstGeom>
        </p:spPr>
      </p:pic>
      <p:sp>
        <p:nvSpPr>
          <p:cNvPr id="14" name="Rectangle 13">
            <a:extLst>
              <a:ext uri="{FF2B5EF4-FFF2-40B4-BE49-F238E27FC236}">
                <a16:creationId xmlns:a16="http://schemas.microsoft.com/office/drawing/2014/main" id="{30C3B7EB-C8F2-B44F-B56F-A21B0AA13EB2}"/>
              </a:ext>
            </a:extLst>
          </p:cNvPr>
          <p:cNvSpPr/>
          <p:nvPr userDrawn="1"/>
        </p:nvSpPr>
        <p:spPr>
          <a:xfrm>
            <a:off x="1" y="2060430"/>
            <a:ext cx="12192000" cy="4797571"/>
          </a:xfrm>
          <a:prstGeom prst="rect">
            <a:avLst/>
          </a:prstGeom>
          <a:gradFill>
            <a:gsLst>
              <a:gs pos="0">
                <a:srgbClr val="EAEBEB"/>
              </a:gs>
              <a:gs pos="100000">
                <a:srgbClr val="F9F9F9"/>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third party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DC10BDE4-CDF2-4947-A407-5BDAD9CC10BD}"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7" name="Text Placeholder 6">
            <a:extLst>
              <a:ext uri="{FF2B5EF4-FFF2-40B4-BE49-F238E27FC236}">
                <a16:creationId xmlns:a16="http://schemas.microsoft.com/office/drawing/2014/main" id="{DF01DA6A-7E10-6547-BECB-4C8C179CF9C8}"/>
              </a:ext>
            </a:extLst>
          </p:cNvPr>
          <p:cNvSpPr>
            <a:spLocks noGrp="1"/>
          </p:cNvSpPr>
          <p:nvPr>
            <p:ph type="body" sz="quarter" idx="15" hasCustomPrompt="1"/>
          </p:nvPr>
        </p:nvSpPr>
        <p:spPr>
          <a:xfrm>
            <a:off x="831850" y="2211919"/>
            <a:ext cx="9921094" cy="268185"/>
          </a:xfrm>
        </p:spPr>
        <p:txBody>
          <a:bodyPr/>
          <a:lstStyle>
            <a:lvl1pPr marL="0" indent="0">
              <a:buNone/>
              <a:defRPr sz="1200" i="1">
                <a:solidFill>
                  <a:schemeClr val="tx2"/>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1333">
                <a:solidFill>
                  <a:schemeClr val="tx2"/>
                </a:solidFill>
              </a:defRPr>
            </a:lvl2pPr>
            <a:lvl3pPr marL="914171" indent="0">
              <a:buNone/>
              <a:defRPr sz="1200">
                <a:solidFill>
                  <a:schemeClr val="tx2"/>
                </a:solidFill>
              </a:defRPr>
            </a:lvl3pPr>
            <a:lvl4pPr marL="1371257" indent="0">
              <a:buNone/>
              <a:defRPr sz="933">
                <a:solidFill>
                  <a:schemeClr val="tx2"/>
                </a:solidFill>
              </a:defRPr>
            </a:lvl4pPr>
            <a:lvl5pPr marL="1828343" indent="0">
              <a:buNone/>
              <a:defRPr sz="800">
                <a:solidFill>
                  <a:schemeClr val="tx2"/>
                </a:solidFill>
              </a:defRPr>
            </a:lvl5pPr>
          </a:lstStyle>
          <a:p>
            <a:pPr lvl="0"/>
            <a:r>
              <a:rPr lang="en-US" dirty="0"/>
              <a:t>Source credit goes here</a:t>
            </a:r>
          </a:p>
        </p:txBody>
      </p:sp>
      <p:sp>
        <p:nvSpPr>
          <p:cNvPr id="8" name="Content Placeholder 7">
            <a:extLst>
              <a:ext uri="{FF2B5EF4-FFF2-40B4-BE49-F238E27FC236}">
                <a16:creationId xmlns:a16="http://schemas.microsoft.com/office/drawing/2014/main" id="{47814C52-1F3C-684B-A130-585F7BE9C3E3}"/>
              </a:ext>
            </a:extLst>
          </p:cNvPr>
          <p:cNvSpPr>
            <a:spLocks noGrp="1"/>
          </p:cNvSpPr>
          <p:nvPr>
            <p:ph sz="quarter" idx="16" hasCustomPrompt="1"/>
          </p:nvPr>
        </p:nvSpPr>
        <p:spPr>
          <a:xfrm>
            <a:off x="831852" y="2680781"/>
            <a:ext cx="9921092" cy="3591265"/>
          </a:xfrm>
        </p:spPr>
        <p:txBody>
          <a:bodyPr/>
          <a:lstStyle>
            <a:lvl1pPr marL="0" indent="0">
              <a:buNone/>
              <a:defRPr>
                <a:latin typeface="Arial" panose="020B0604020202020204" pitchFamily="34" charset="0"/>
                <a:ea typeface="Verdana" panose="020B0604030504040204" pitchFamily="34" charset="0"/>
                <a:cs typeface="Arial" panose="020B0604020202020204" pitchFamily="34" charset="0"/>
              </a:defRPr>
            </a:lvl1pPr>
            <a:lvl2pPr marL="457086" indent="0">
              <a:buNone/>
              <a:defRPr/>
            </a:lvl2pPr>
            <a:lvl3pPr marL="914171" indent="0">
              <a:buNone/>
              <a:defRPr/>
            </a:lvl3pPr>
            <a:lvl4pPr marL="1371257" indent="0">
              <a:buNone/>
              <a:defRPr/>
            </a:lvl4pPr>
            <a:lvl5pPr marL="1828343" indent="0">
              <a:buNone/>
              <a:defRPr/>
            </a:lvl5pPr>
          </a:lstStyle>
          <a:p>
            <a:pPr lvl="0"/>
            <a:r>
              <a:rPr lang="en-US" dirty="0"/>
              <a:t>Third party content</a:t>
            </a:r>
          </a:p>
        </p:txBody>
      </p:sp>
      <p:pic>
        <p:nvPicPr>
          <p:cNvPr id="13" name="圖片 12">
            <a:extLst>
              <a:ext uri="{FF2B5EF4-FFF2-40B4-BE49-F238E27FC236}">
                <a16:creationId xmlns:a16="http://schemas.microsoft.com/office/drawing/2014/main" id="{ECA8A2F5-8120-4525-889E-3953C3198274}"/>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167728997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ird Party Slide 3">
    <p:spTree>
      <p:nvGrpSpPr>
        <p:cNvPr id="1" name=""/>
        <p:cNvGrpSpPr/>
        <p:nvPr/>
      </p:nvGrpSpPr>
      <p:grpSpPr>
        <a:xfrm>
          <a:off x="0" y="0"/>
          <a:ext cx="0" cy="0"/>
          <a:chOff x="0" y="0"/>
          <a:chExt cx="0" cy="0"/>
        </a:xfrm>
      </p:grpSpPr>
      <p:pic>
        <p:nvPicPr>
          <p:cNvPr id="16" name="Picture 15" descr="Shape, rectangle&#10;&#10;Description automatically generated">
            <a:extLst>
              <a:ext uri="{FF2B5EF4-FFF2-40B4-BE49-F238E27FC236}">
                <a16:creationId xmlns:a16="http://schemas.microsoft.com/office/drawing/2014/main" id="{87B59B9F-54ED-954D-8687-FEB391E7569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093"/>
          <a:stretch/>
        </p:blipFill>
        <p:spPr>
          <a:xfrm>
            <a:off x="1" y="1"/>
            <a:ext cx="12192000" cy="1913860"/>
          </a:xfrm>
          <a:prstGeom prst="rect">
            <a:avLst/>
          </a:prstGeom>
        </p:spPr>
      </p:pic>
      <p:sp>
        <p:nvSpPr>
          <p:cNvPr id="14" name="Rectangle 13">
            <a:extLst>
              <a:ext uri="{FF2B5EF4-FFF2-40B4-BE49-F238E27FC236}">
                <a16:creationId xmlns:a16="http://schemas.microsoft.com/office/drawing/2014/main" id="{30C3B7EB-C8F2-B44F-B56F-A21B0AA13EB2}"/>
              </a:ext>
            </a:extLst>
          </p:cNvPr>
          <p:cNvSpPr/>
          <p:nvPr userDrawn="1"/>
        </p:nvSpPr>
        <p:spPr>
          <a:xfrm>
            <a:off x="1" y="2060430"/>
            <a:ext cx="12192000" cy="4797571"/>
          </a:xfrm>
          <a:prstGeom prst="rect">
            <a:avLst/>
          </a:prstGeom>
          <a:gradFill>
            <a:gsLst>
              <a:gs pos="0">
                <a:srgbClr val="EAEBEB"/>
              </a:gs>
              <a:gs pos="100000">
                <a:srgbClr val="F9F9F9"/>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third party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B7B47A4D-AB04-DE46-8FA5-E9969DD39728}"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7" name="Text Placeholder 6">
            <a:extLst>
              <a:ext uri="{FF2B5EF4-FFF2-40B4-BE49-F238E27FC236}">
                <a16:creationId xmlns:a16="http://schemas.microsoft.com/office/drawing/2014/main" id="{DF01DA6A-7E10-6547-BECB-4C8C179CF9C8}"/>
              </a:ext>
            </a:extLst>
          </p:cNvPr>
          <p:cNvSpPr>
            <a:spLocks noGrp="1"/>
          </p:cNvSpPr>
          <p:nvPr>
            <p:ph type="body" sz="quarter" idx="15" hasCustomPrompt="1"/>
          </p:nvPr>
        </p:nvSpPr>
        <p:spPr>
          <a:xfrm>
            <a:off x="831850" y="2211919"/>
            <a:ext cx="9921094" cy="268185"/>
          </a:xfrm>
        </p:spPr>
        <p:txBody>
          <a:bodyPr/>
          <a:lstStyle>
            <a:lvl1pPr marL="0" indent="0">
              <a:buNone/>
              <a:defRPr sz="1200" i="1">
                <a:solidFill>
                  <a:schemeClr val="tx2"/>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1333">
                <a:solidFill>
                  <a:schemeClr val="tx2"/>
                </a:solidFill>
              </a:defRPr>
            </a:lvl2pPr>
            <a:lvl3pPr marL="914171" indent="0">
              <a:buNone/>
              <a:defRPr sz="1200">
                <a:solidFill>
                  <a:schemeClr val="tx2"/>
                </a:solidFill>
              </a:defRPr>
            </a:lvl3pPr>
            <a:lvl4pPr marL="1371257" indent="0">
              <a:buNone/>
              <a:defRPr sz="933">
                <a:solidFill>
                  <a:schemeClr val="tx2"/>
                </a:solidFill>
              </a:defRPr>
            </a:lvl4pPr>
            <a:lvl5pPr marL="1828343" indent="0">
              <a:buNone/>
              <a:defRPr sz="800">
                <a:solidFill>
                  <a:schemeClr val="tx2"/>
                </a:solidFill>
              </a:defRPr>
            </a:lvl5pPr>
          </a:lstStyle>
          <a:p>
            <a:pPr lvl="0"/>
            <a:r>
              <a:rPr lang="en-US" dirty="0"/>
              <a:t>Source credit goes here</a:t>
            </a:r>
          </a:p>
        </p:txBody>
      </p:sp>
      <p:sp>
        <p:nvSpPr>
          <p:cNvPr id="8" name="Content Placeholder 7">
            <a:extLst>
              <a:ext uri="{FF2B5EF4-FFF2-40B4-BE49-F238E27FC236}">
                <a16:creationId xmlns:a16="http://schemas.microsoft.com/office/drawing/2014/main" id="{47814C52-1F3C-684B-A130-585F7BE9C3E3}"/>
              </a:ext>
            </a:extLst>
          </p:cNvPr>
          <p:cNvSpPr>
            <a:spLocks noGrp="1"/>
          </p:cNvSpPr>
          <p:nvPr>
            <p:ph sz="quarter" idx="16" hasCustomPrompt="1"/>
          </p:nvPr>
        </p:nvSpPr>
        <p:spPr>
          <a:xfrm>
            <a:off x="831852" y="2680781"/>
            <a:ext cx="9921092" cy="3591265"/>
          </a:xfrm>
        </p:spPr>
        <p:txBody>
          <a:bodyPr/>
          <a:lstStyle>
            <a:lvl1pPr marL="0" indent="0">
              <a:buNone/>
              <a:defRPr>
                <a:latin typeface="Arial" panose="020B0604020202020204" pitchFamily="34" charset="0"/>
                <a:ea typeface="Verdana" panose="020B0604030504040204" pitchFamily="34" charset="0"/>
                <a:cs typeface="Arial" panose="020B0604020202020204" pitchFamily="34" charset="0"/>
              </a:defRPr>
            </a:lvl1pPr>
            <a:lvl2pPr marL="457086" indent="0">
              <a:buNone/>
              <a:defRPr/>
            </a:lvl2pPr>
            <a:lvl3pPr marL="914171" indent="0">
              <a:buNone/>
              <a:defRPr/>
            </a:lvl3pPr>
            <a:lvl4pPr marL="1371257" indent="0">
              <a:buNone/>
              <a:defRPr/>
            </a:lvl4pPr>
            <a:lvl5pPr marL="1828343" indent="0">
              <a:buNone/>
              <a:defRPr/>
            </a:lvl5pPr>
          </a:lstStyle>
          <a:p>
            <a:pPr lvl="0"/>
            <a:r>
              <a:rPr lang="en-US" dirty="0"/>
              <a:t>Third party content</a:t>
            </a:r>
          </a:p>
        </p:txBody>
      </p:sp>
      <p:pic>
        <p:nvPicPr>
          <p:cNvPr id="13" name="圖片 12">
            <a:extLst>
              <a:ext uri="{FF2B5EF4-FFF2-40B4-BE49-F238E27FC236}">
                <a16:creationId xmlns:a16="http://schemas.microsoft.com/office/drawing/2014/main" id="{37EA1A8D-9F69-4635-AD48-AB32BC59E7C6}"/>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131694031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ird Party Slide 4">
    <p:spTree>
      <p:nvGrpSpPr>
        <p:cNvPr id="1" name=""/>
        <p:cNvGrpSpPr/>
        <p:nvPr/>
      </p:nvGrpSpPr>
      <p:grpSpPr>
        <a:xfrm>
          <a:off x="0" y="0"/>
          <a:ext cx="0" cy="0"/>
          <a:chOff x="0" y="0"/>
          <a:chExt cx="0" cy="0"/>
        </a:xfrm>
      </p:grpSpPr>
      <p:pic>
        <p:nvPicPr>
          <p:cNvPr id="16" name="Picture 15" descr="Shape, rectangle&#10;&#10;Description automatically generated">
            <a:extLst>
              <a:ext uri="{FF2B5EF4-FFF2-40B4-BE49-F238E27FC236}">
                <a16:creationId xmlns:a16="http://schemas.microsoft.com/office/drawing/2014/main" id="{E9F5DFED-DC05-C94F-8B1B-BFE474340CE1}"/>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576"/>
          <a:stretch/>
        </p:blipFill>
        <p:spPr>
          <a:xfrm>
            <a:off x="1" y="2"/>
            <a:ext cx="12192000" cy="1949303"/>
          </a:xfrm>
          <a:prstGeom prst="rect">
            <a:avLst/>
          </a:prstGeom>
        </p:spPr>
      </p:pic>
      <p:sp>
        <p:nvSpPr>
          <p:cNvPr id="14" name="Rectangle 13">
            <a:extLst>
              <a:ext uri="{FF2B5EF4-FFF2-40B4-BE49-F238E27FC236}">
                <a16:creationId xmlns:a16="http://schemas.microsoft.com/office/drawing/2014/main" id="{30C3B7EB-C8F2-B44F-B56F-A21B0AA13EB2}"/>
              </a:ext>
            </a:extLst>
          </p:cNvPr>
          <p:cNvSpPr/>
          <p:nvPr userDrawn="1"/>
        </p:nvSpPr>
        <p:spPr>
          <a:xfrm>
            <a:off x="1" y="2060430"/>
            <a:ext cx="12192000" cy="4797571"/>
          </a:xfrm>
          <a:prstGeom prst="rect">
            <a:avLst/>
          </a:prstGeom>
          <a:gradFill>
            <a:gsLst>
              <a:gs pos="0">
                <a:srgbClr val="EAEBEB"/>
              </a:gs>
              <a:gs pos="100000">
                <a:srgbClr val="F9F9F9"/>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third party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9265511D-9EAF-BE40-83A7-74ADA390DF51}"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7" name="Text Placeholder 6">
            <a:extLst>
              <a:ext uri="{FF2B5EF4-FFF2-40B4-BE49-F238E27FC236}">
                <a16:creationId xmlns:a16="http://schemas.microsoft.com/office/drawing/2014/main" id="{DF01DA6A-7E10-6547-BECB-4C8C179CF9C8}"/>
              </a:ext>
            </a:extLst>
          </p:cNvPr>
          <p:cNvSpPr>
            <a:spLocks noGrp="1"/>
          </p:cNvSpPr>
          <p:nvPr>
            <p:ph type="body" sz="quarter" idx="15" hasCustomPrompt="1"/>
          </p:nvPr>
        </p:nvSpPr>
        <p:spPr>
          <a:xfrm>
            <a:off x="831850" y="2211919"/>
            <a:ext cx="9921094" cy="268185"/>
          </a:xfrm>
        </p:spPr>
        <p:txBody>
          <a:bodyPr/>
          <a:lstStyle>
            <a:lvl1pPr marL="0" indent="0">
              <a:buNone/>
              <a:defRPr sz="1200" i="1">
                <a:solidFill>
                  <a:schemeClr val="tx2"/>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1333">
                <a:solidFill>
                  <a:schemeClr val="tx2"/>
                </a:solidFill>
              </a:defRPr>
            </a:lvl2pPr>
            <a:lvl3pPr marL="914171" indent="0">
              <a:buNone/>
              <a:defRPr sz="1200">
                <a:solidFill>
                  <a:schemeClr val="tx2"/>
                </a:solidFill>
              </a:defRPr>
            </a:lvl3pPr>
            <a:lvl4pPr marL="1371257" indent="0">
              <a:buNone/>
              <a:defRPr sz="933">
                <a:solidFill>
                  <a:schemeClr val="tx2"/>
                </a:solidFill>
              </a:defRPr>
            </a:lvl4pPr>
            <a:lvl5pPr marL="1828343" indent="0">
              <a:buNone/>
              <a:defRPr sz="800">
                <a:solidFill>
                  <a:schemeClr val="tx2"/>
                </a:solidFill>
              </a:defRPr>
            </a:lvl5pPr>
          </a:lstStyle>
          <a:p>
            <a:pPr lvl="0"/>
            <a:r>
              <a:rPr lang="en-US" dirty="0"/>
              <a:t>Source credit goes here</a:t>
            </a:r>
          </a:p>
        </p:txBody>
      </p:sp>
      <p:sp>
        <p:nvSpPr>
          <p:cNvPr id="8" name="Content Placeholder 7">
            <a:extLst>
              <a:ext uri="{FF2B5EF4-FFF2-40B4-BE49-F238E27FC236}">
                <a16:creationId xmlns:a16="http://schemas.microsoft.com/office/drawing/2014/main" id="{47814C52-1F3C-684B-A130-585F7BE9C3E3}"/>
              </a:ext>
            </a:extLst>
          </p:cNvPr>
          <p:cNvSpPr>
            <a:spLocks noGrp="1"/>
          </p:cNvSpPr>
          <p:nvPr>
            <p:ph sz="quarter" idx="16" hasCustomPrompt="1"/>
          </p:nvPr>
        </p:nvSpPr>
        <p:spPr>
          <a:xfrm>
            <a:off x="831852" y="2680781"/>
            <a:ext cx="9921092" cy="3591265"/>
          </a:xfrm>
        </p:spPr>
        <p:txBody>
          <a:bodyPr/>
          <a:lstStyle>
            <a:lvl1pPr marL="0" indent="0">
              <a:buNone/>
              <a:defRPr>
                <a:latin typeface="Arial" panose="020B0604020202020204" pitchFamily="34" charset="0"/>
                <a:ea typeface="Verdana" panose="020B0604030504040204" pitchFamily="34" charset="0"/>
                <a:cs typeface="Arial" panose="020B0604020202020204" pitchFamily="34" charset="0"/>
              </a:defRPr>
            </a:lvl1pPr>
            <a:lvl2pPr marL="457086" indent="0">
              <a:buNone/>
              <a:defRPr/>
            </a:lvl2pPr>
            <a:lvl3pPr marL="914171" indent="0">
              <a:buNone/>
              <a:defRPr/>
            </a:lvl3pPr>
            <a:lvl4pPr marL="1371257" indent="0">
              <a:buNone/>
              <a:defRPr/>
            </a:lvl4pPr>
            <a:lvl5pPr marL="1828343" indent="0">
              <a:buNone/>
              <a:defRPr/>
            </a:lvl5pPr>
          </a:lstStyle>
          <a:p>
            <a:pPr lvl="0"/>
            <a:r>
              <a:rPr lang="en-US" dirty="0"/>
              <a:t>Third party content</a:t>
            </a:r>
          </a:p>
        </p:txBody>
      </p:sp>
      <p:pic>
        <p:nvPicPr>
          <p:cNvPr id="13" name="圖片 12">
            <a:extLst>
              <a:ext uri="{FF2B5EF4-FFF2-40B4-BE49-F238E27FC236}">
                <a16:creationId xmlns:a16="http://schemas.microsoft.com/office/drawing/2014/main" id="{A204D2E0-4B88-4F93-A8A0-E6EA18396419}"/>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413044503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8" name="Picture 7" descr="Shape, rectangle&#10;&#10;Description automatically generated">
            <a:extLst>
              <a:ext uri="{FF2B5EF4-FFF2-40B4-BE49-F238E27FC236}">
                <a16:creationId xmlns:a16="http://schemas.microsoft.com/office/drawing/2014/main" id="{DD96A1F7-78DA-FA4C-BBAC-311EE6753EE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156"/>
          <a:stretch/>
        </p:blipFill>
        <p:spPr>
          <a:xfrm>
            <a:off x="1" y="1"/>
            <a:ext cx="12192000" cy="1909556"/>
          </a:xfrm>
          <a:prstGeom prst="rect">
            <a:avLst/>
          </a:prstGeom>
        </p:spPr>
      </p:pic>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6ABACF4D-40E3-DD46-83D5-04B9828311C0}"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9" name="圖片 8">
            <a:extLst>
              <a:ext uri="{FF2B5EF4-FFF2-40B4-BE49-F238E27FC236}">
                <a16:creationId xmlns:a16="http://schemas.microsoft.com/office/drawing/2014/main" id="{922165DC-DAA9-4691-A2F0-0B635DD814D4}"/>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345555570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pic>
        <p:nvPicPr>
          <p:cNvPr id="9" name="Picture 8" descr="Shape, rectangle&#10;&#10;Description automatically generated">
            <a:extLst>
              <a:ext uri="{FF2B5EF4-FFF2-40B4-BE49-F238E27FC236}">
                <a16:creationId xmlns:a16="http://schemas.microsoft.com/office/drawing/2014/main" id="{E97DE8A1-0C14-F64E-A85C-9A135A6622DC}"/>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886"/>
          <a:stretch/>
        </p:blipFill>
        <p:spPr>
          <a:xfrm>
            <a:off x="1" y="1"/>
            <a:ext cx="12192000" cy="1928037"/>
          </a:xfrm>
          <a:prstGeom prst="rect">
            <a:avLst/>
          </a:prstGeom>
        </p:spPr>
      </p:pic>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1844181F-5D41-CF4D-AAF3-A5CA6467F5F9}"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8" name="圖片 7">
            <a:extLst>
              <a:ext uri="{FF2B5EF4-FFF2-40B4-BE49-F238E27FC236}">
                <a16:creationId xmlns:a16="http://schemas.microsoft.com/office/drawing/2014/main" id="{E5536B59-2B19-4811-9317-B25EAD1501AE}"/>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368250951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3">
    <p:spTree>
      <p:nvGrpSpPr>
        <p:cNvPr id="1" name=""/>
        <p:cNvGrpSpPr/>
        <p:nvPr/>
      </p:nvGrpSpPr>
      <p:grpSpPr>
        <a:xfrm>
          <a:off x="0" y="0"/>
          <a:ext cx="0" cy="0"/>
          <a:chOff x="0" y="0"/>
          <a:chExt cx="0" cy="0"/>
        </a:xfrm>
      </p:grpSpPr>
      <p:pic>
        <p:nvPicPr>
          <p:cNvPr id="9" name="Picture 8" descr="Shape, rectangle&#10;&#10;Description automatically generated">
            <a:extLst>
              <a:ext uri="{FF2B5EF4-FFF2-40B4-BE49-F238E27FC236}">
                <a16:creationId xmlns:a16="http://schemas.microsoft.com/office/drawing/2014/main" id="{C2AACC60-5BAB-0046-9329-DE216425CC8E}"/>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093"/>
          <a:stretch/>
        </p:blipFill>
        <p:spPr>
          <a:xfrm>
            <a:off x="1" y="1"/>
            <a:ext cx="12192000" cy="1913860"/>
          </a:xfrm>
          <a:prstGeom prst="rect">
            <a:avLst/>
          </a:prstGeom>
        </p:spPr>
      </p:pic>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1D6F851C-BBEE-8646-83D3-DB6B4591DB08}"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8" name="圖片 7">
            <a:extLst>
              <a:ext uri="{FF2B5EF4-FFF2-40B4-BE49-F238E27FC236}">
                <a16:creationId xmlns:a16="http://schemas.microsoft.com/office/drawing/2014/main" id="{8AE8C1A5-2900-4D57-A14F-51A16D18BB8F}"/>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182091087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pic>
        <p:nvPicPr>
          <p:cNvPr id="9" name="Picture 8" descr="Shape, rectangle&#10;&#10;Description automatically generated">
            <a:extLst>
              <a:ext uri="{FF2B5EF4-FFF2-40B4-BE49-F238E27FC236}">
                <a16:creationId xmlns:a16="http://schemas.microsoft.com/office/drawing/2014/main" id="{12E38E4D-103D-614C-AB27-3007DC756C1E}"/>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576"/>
          <a:stretch/>
        </p:blipFill>
        <p:spPr>
          <a:xfrm>
            <a:off x="1" y="2"/>
            <a:ext cx="12192000" cy="1949303"/>
          </a:xfrm>
          <a:prstGeom prst="rect">
            <a:avLst/>
          </a:prstGeom>
        </p:spPr>
      </p:pic>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721B41E0-5A0F-9743-8E6C-6E5320A0870F}"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8" name="圖片 7">
            <a:extLst>
              <a:ext uri="{FF2B5EF4-FFF2-40B4-BE49-F238E27FC236}">
                <a16:creationId xmlns:a16="http://schemas.microsoft.com/office/drawing/2014/main" id="{31F31530-011B-4565-B145-CD26BA0A7CF1}"/>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46091672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9" name="Picture 8" descr="A picture containing shape&#10;&#10;Description automatically generated">
            <a:extLst>
              <a:ext uri="{FF2B5EF4-FFF2-40B4-BE49-F238E27FC236}">
                <a16:creationId xmlns:a16="http://schemas.microsoft.com/office/drawing/2014/main" id="{A647EB84-E2C7-8547-B9E1-76730856539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sp>
        <p:nvSpPr>
          <p:cNvPr id="7" name="Freeform 6">
            <a:extLst>
              <a:ext uri="{FF2B5EF4-FFF2-40B4-BE49-F238E27FC236}">
                <a16:creationId xmlns:a16="http://schemas.microsoft.com/office/drawing/2014/main" id="{432DFF18-99D6-1342-9498-C4328925BD71}"/>
              </a:ext>
            </a:extLst>
          </p:cNvPr>
          <p:cNvSpPr/>
          <p:nvPr userDrawn="1"/>
        </p:nvSpPr>
        <p:spPr>
          <a:xfrm>
            <a:off x="4" y="0"/>
            <a:ext cx="4670152" cy="6858000"/>
          </a:xfrm>
          <a:custGeom>
            <a:avLst/>
            <a:gdLst>
              <a:gd name="connsiteX0" fmla="*/ 0 w 4214489"/>
              <a:gd name="connsiteY0" fmla="*/ 0 h 5143500"/>
              <a:gd name="connsiteX1" fmla="*/ 2928614 w 4214489"/>
              <a:gd name="connsiteY1" fmla="*/ 0 h 5143500"/>
              <a:gd name="connsiteX2" fmla="*/ 4214489 w 4214489"/>
              <a:gd name="connsiteY2" fmla="*/ 2571750 h 5143500"/>
              <a:gd name="connsiteX3" fmla="*/ 2928614 w 4214489"/>
              <a:gd name="connsiteY3" fmla="*/ 5143500 h 5143500"/>
              <a:gd name="connsiteX4" fmla="*/ 0 w 4214489"/>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89" h="5143500">
                <a:moveTo>
                  <a:pt x="0" y="0"/>
                </a:moveTo>
                <a:lnTo>
                  <a:pt x="2928614" y="0"/>
                </a:lnTo>
                <a:lnTo>
                  <a:pt x="4214489" y="2571750"/>
                </a:lnTo>
                <a:lnTo>
                  <a:pt x="2928614"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52494" y="2373086"/>
            <a:ext cx="3018493"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AGENDA</a:t>
            </a:r>
          </a:p>
        </p:txBody>
      </p:sp>
      <p:sp>
        <p:nvSpPr>
          <p:cNvPr id="3" name="Subtitle 2"/>
          <p:cNvSpPr>
            <a:spLocks noGrp="1"/>
          </p:cNvSpPr>
          <p:nvPr>
            <p:ph type="subTitle" idx="1" hasCustomPrompt="1"/>
          </p:nvPr>
        </p:nvSpPr>
        <p:spPr>
          <a:xfrm>
            <a:off x="852493" y="3605213"/>
            <a:ext cx="3018492"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Subtitle</a:t>
            </a:r>
          </a:p>
        </p:txBody>
      </p:sp>
      <p:sp>
        <p:nvSpPr>
          <p:cNvPr id="6" name="Text Placeholder 5">
            <a:extLst>
              <a:ext uri="{FF2B5EF4-FFF2-40B4-BE49-F238E27FC236}">
                <a16:creationId xmlns:a16="http://schemas.microsoft.com/office/drawing/2014/main" id="{32371D90-45A7-A145-BEB4-77BA3E04E916}"/>
              </a:ext>
            </a:extLst>
          </p:cNvPr>
          <p:cNvSpPr>
            <a:spLocks noGrp="1"/>
          </p:cNvSpPr>
          <p:nvPr>
            <p:ph type="body" sz="quarter" idx="10" hasCustomPrompt="1"/>
          </p:nvPr>
        </p:nvSpPr>
        <p:spPr>
          <a:xfrm>
            <a:off x="6388818" y="2373084"/>
            <a:ext cx="4907144" cy="3539072"/>
          </a:xfrm>
        </p:spPr>
        <p:txBody>
          <a:bodyPr anchor="t" anchorCtr="0">
            <a:normAutofit/>
          </a:bodyPr>
          <a:lstStyle>
            <a:lvl1pPr marL="0" indent="0">
              <a:buNone/>
              <a:defRPr sz="2000">
                <a:latin typeface="Arial" panose="020B0604020202020204" pitchFamily="34" charset="0"/>
                <a:ea typeface="Verdana" panose="020B0604030504040204" pitchFamily="34" charset="0"/>
                <a:cs typeface="Arial" panose="020B0604020202020204" pitchFamily="34" charset="0"/>
              </a:defRPr>
            </a:lvl1pPr>
          </a:lstStyle>
          <a:p>
            <a:pPr lvl="0"/>
            <a:r>
              <a:rPr lang="en-US" dirty="0"/>
              <a:t>Click to edit text</a:t>
            </a:r>
          </a:p>
          <a:p>
            <a:pPr lvl="0"/>
            <a:r>
              <a:rPr lang="en-US" dirty="0"/>
              <a:t>Click to edit text</a:t>
            </a:r>
          </a:p>
        </p:txBody>
      </p:sp>
      <p:sp>
        <p:nvSpPr>
          <p:cNvPr id="12" name="Text Placeholder 5">
            <a:extLst>
              <a:ext uri="{FF2B5EF4-FFF2-40B4-BE49-F238E27FC236}">
                <a16:creationId xmlns:a16="http://schemas.microsoft.com/office/drawing/2014/main" id="{557EE943-9ABA-034C-B45C-923EEA0E97F9}"/>
              </a:ext>
            </a:extLst>
          </p:cNvPr>
          <p:cNvSpPr>
            <a:spLocks noGrp="1"/>
          </p:cNvSpPr>
          <p:nvPr>
            <p:ph type="body" sz="quarter" idx="11" hasCustomPrompt="1"/>
          </p:nvPr>
        </p:nvSpPr>
        <p:spPr>
          <a:xfrm>
            <a:off x="4803154" y="2373084"/>
            <a:ext cx="1388339" cy="3539072"/>
          </a:xfrm>
        </p:spPr>
        <p:txBody>
          <a:bodyPr anchor="t" anchorCtr="0">
            <a:normAutofit/>
          </a:bodyPr>
          <a:lstStyle>
            <a:lvl1pPr marL="0" indent="0" algn="r">
              <a:buNone/>
              <a:defRPr sz="2000" b="1">
                <a:solidFill>
                  <a:schemeClr val="accent1"/>
                </a:solidFill>
                <a:latin typeface="Arial" panose="020B0604020202020204" pitchFamily="34" charset="0"/>
                <a:ea typeface="Verdana" panose="020B0604030504040204" pitchFamily="34" charset="0"/>
                <a:cs typeface="Arial" panose="020B0604020202020204" pitchFamily="34" charset="0"/>
              </a:defRPr>
            </a:lvl1pPr>
          </a:lstStyle>
          <a:p>
            <a:pPr lvl="0"/>
            <a:r>
              <a:rPr lang="en-US" dirty="0"/>
              <a:t>Click to edit text</a:t>
            </a:r>
          </a:p>
        </p:txBody>
      </p:sp>
      <p:pic>
        <p:nvPicPr>
          <p:cNvPr id="5" name="圖片 4" descr="一張含有 文字 的圖片&#10;&#10;自動產生的描述">
            <a:extLst>
              <a:ext uri="{FF2B5EF4-FFF2-40B4-BE49-F238E27FC236}">
                <a16:creationId xmlns:a16="http://schemas.microsoft.com/office/drawing/2014/main" id="{1185A76D-0665-455C-96E7-A397F4F5A026}"/>
              </a:ext>
            </a:extLst>
          </p:cNvPr>
          <p:cNvPicPr>
            <a:picLocks noChangeAspect="1"/>
          </p:cNvPicPr>
          <p:nvPr userDrawn="1"/>
        </p:nvPicPr>
        <p:blipFill>
          <a:blip r:embed="rId3"/>
          <a:stretch>
            <a:fillRect/>
          </a:stretch>
        </p:blipFill>
        <p:spPr>
          <a:xfrm>
            <a:off x="429809" y="491780"/>
            <a:ext cx="3001233" cy="463390"/>
          </a:xfrm>
          <a:prstGeom prst="rect">
            <a:avLst/>
          </a:prstGeom>
        </p:spPr>
      </p:pic>
    </p:spTree>
    <p:extLst>
      <p:ext uri="{BB962C8B-B14F-4D97-AF65-F5344CB8AC3E}">
        <p14:creationId xmlns:p14="http://schemas.microsoft.com/office/powerpoint/2010/main" val="103879772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55322A-81CB-934D-B238-C1A9F83DE886}"/>
              </a:ext>
            </a:extLst>
          </p:cNvPr>
          <p:cNvSpPr/>
          <p:nvPr userDrawn="1"/>
        </p:nvSpPr>
        <p:spPr>
          <a:xfrm>
            <a:off x="1"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59702090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Full 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55322A-81CB-934D-B238-C1A9F83DE886}"/>
              </a:ext>
            </a:extLst>
          </p:cNvPr>
          <p:cNvSpPr/>
          <p:nvPr userDrawn="1"/>
        </p:nvSpPr>
        <p:spPr>
          <a:xfrm>
            <a:off x="1"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87607D2C-02D8-D24B-9231-331A2107F811}"/>
              </a:ext>
            </a:extLst>
          </p:cNvPr>
          <p:cNvSpPr>
            <a:spLocks noGrp="1"/>
          </p:cNvSpPr>
          <p:nvPr>
            <p:ph sz="quarter" idx="10"/>
          </p:nvPr>
        </p:nvSpPr>
        <p:spPr>
          <a:xfrm>
            <a:off x="1" y="0"/>
            <a:ext cx="12192000" cy="6858000"/>
          </a:xfrm>
        </p:spPr>
        <p:txBody>
          <a:bodyPr anchor="ctr" anchorCtr="0"/>
          <a:lstStyle>
            <a:lvl1pPr marL="0" indent="0" algn="ctr">
              <a:buNone/>
              <a:defRPr>
                <a:latin typeface="Arial" panose="020B0604020202020204" pitchFamily="34" charset="0"/>
                <a:ea typeface="Verdana" panose="020B0604030504040204" pitchFamily="34" charset="0"/>
                <a:cs typeface="Arial" panose="020B0604020202020204" pitchFamily="34" charset="0"/>
              </a:defRPr>
            </a:lvl1pPr>
            <a:lvl2pPr marL="457086" indent="0">
              <a:buNone/>
              <a:defRPr/>
            </a:lvl2pPr>
          </a:lstStyle>
          <a:p>
            <a:pPr lvl="0"/>
            <a:r>
              <a:rPr lang="en-US" dirty="0"/>
              <a:t>Click to edit </a:t>
            </a:r>
          </a:p>
        </p:txBody>
      </p:sp>
    </p:spTree>
    <p:extLst>
      <p:ext uri="{BB962C8B-B14F-4D97-AF65-F5344CB8AC3E}">
        <p14:creationId xmlns:p14="http://schemas.microsoft.com/office/powerpoint/2010/main" val="293038935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1">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8D0CD127-4974-404D-B083-E8262382B4B1}"/>
              </a:ext>
            </a:extLst>
          </p:cNvPr>
          <p:cNvSpPr/>
          <p:nvPr userDrawn="1"/>
        </p:nvSpPr>
        <p:spPr>
          <a:xfrm>
            <a:off x="2" y="0"/>
            <a:ext cx="7388846" cy="6858000"/>
          </a:xfrm>
          <a:custGeom>
            <a:avLst/>
            <a:gdLst>
              <a:gd name="connsiteX0" fmla="*/ 0 w 5541635"/>
              <a:gd name="connsiteY0" fmla="*/ 0 h 5143500"/>
              <a:gd name="connsiteX1" fmla="*/ 4189680 w 5541635"/>
              <a:gd name="connsiteY1" fmla="*/ 0 h 5143500"/>
              <a:gd name="connsiteX2" fmla="*/ 5541635 w 5541635"/>
              <a:gd name="connsiteY2" fmla="*/ 2703908 h 5143500"/>
              <a:gd name="connsiteX3" fmla="*/ 4321839 w 5541635"/>
              <a:gd name="connsiteY3" fmla="*/ 5143500 h 5143500"/>
              <a:gd name="connsiteX4" fmla="*/ 0 w 5541635"/>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35" h="5143500">
                <a:moveTo>
                  <a:pt x="0" y="0"/>
                </a:moveTo>
                <a:lnTo>
                  <a:pt x="4189680" y="0"/>
                </a:lnTo>
                <a:lnTo>
                  <a:pt x="5541635" y="2703908"/>
                </a:lnTo>
                <a:lnTo>
                  <a:pt x="4321839"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38928" y="2373086"/>
            <a:ext cx="5785395"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1</a:t>
            </a:r>
          </a:p>
        </p:txBody>
      </p:sp>
      <p:sp>
        <p:nvSpPr>
          <p:cNvPr id="3" name="Subtitle 2"/>
          <p:cNvSpPr>
            <a:spLocks noGrp="1"/>
          </p:cNvSpPr>
          <p:nvPr>
            <p:ph type="subTitle" idx="1" hasCustomPrompt="1"/>
          </p:nvPr>
        </p:nvSpPr>
        <p:spPr>
          <a:xfrm>
            <a:off x="838928" y="3605213"/>
            <a:ext cx="5785394"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6" name="Picture 5" descr="A picture containing shape&#10;&#10;Description automatically generated">
            <a:extLst>
              <a:ext uri="{FF2B5EF4-FFF2-40B4-BE49-F238E27FC236}">
                <a16:creationId xmlns:a16="http://schemas.microsoft.com/office/drawing/2014/main" id="{D2CA0EAC-3FCD-DD4C-90F5-CBD0CD0D74A5}"/>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pic>
        <p:nvPicPr>
          <p:cNvPr id="7" name="圖片 6" descr="一張含有 文字 的圖片&#10;&#10;自動產生的描述">
            <a:extLst>
              <a:ext uri="{FF2B5EF4-FFF2-40B4-BE49-F238E27FC236}">
                <a16:creationId xmlns:a16="http://schemas.microsoft.com/office/drawing/2014/main" id="{2A38C21F-FEB6-4108-8303-AB00A79E404C}"/>
              </a:ext>
            </a:extLst>
          </p:cNvPr>
          <p:cNvPicPr>
            <a:picLocks noChangeAspect="1"/>
          </p:cNvPicPr>
          <p:nvPr userDrawn="1"/>
        </p:nvPicPr>
        <p:blipFill>
          <a:blip r:embed="rId3"/>
          <a:stretch>
            <a:fillRect/>
          </a:stretch>
        </p:blipFill>
        <p:spPr>
          <a:xfrm>
            <a:off x="596064" y="498651"/>
            <a:ext cx="3001233" cy="463390"/>
          </a:xfrm>
          <a:prstGeom prst="rect">
            <a:avLst/>
          </a:prstGeom>
        </p:spPr>
      </p:pic>
    </p:spTree>
    <p:extLst>
      <p:ext uri="{BB962C8B-B14F-4D97-AF65-F5344CB8AC3E}">
        <p14:creationId xmlns:p14="http://schemas.microsoft.com/office/powerpoint/2010/main" val="371073792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2A0AC119-5A7B-494D-B578-630B83C329AE}"/>
              </a:ext>
            </a:extLst>
          </p:cNvPr>
          <p:cNvSpPr/>
          <p:nvPr userDrawn="1"/>
        </p:nvSpPr>
        <p:spPr>
          <a:xfrm>
            <a:off x="2" y="0"/>
            <a:ext cx="7388846" cy="6858000"/>
          </a:xfrm>
          <a:custGeom>
            <a:avLst/>
            <a:gdLst>
              <a:gd name="connsiteX0" fmla="*/ 0 w 5541635"/>
              <a:gd name="connsiteY0" fmla="*/ 0 h 5143500"/>
              <a:gd name="connsiteX1" fmla="*/ 4189680 w 5541635"/>
              <a:gd name="connsiteY1" fmla="*/ 0 h 5143500"/>
              <a:gd name="connsiteX2" fmla="*/ 5541635 w 5541635"/>
              <a:gd name="connsiteY2" fmla="*/ 2703908 h 5143500"/>
              <a:gd name="connsiteX3" fmla="*/ 4321839 w 5541635"/>
              <a:gd name="connsiteY3" fmla="*/ 5143500 h 5143500"/>
              <a:gd name="connsiteX4" fmla="*/ 0 w 5541635"/>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35" h="5143500">
                <a:moveTo>
                  <a:pt x="0" y="0"/>
                </a:moveTo>
                <a:lnTo>
                  <a:pt x="4189680" y="0"/>
                </a:lnTo>
                <a:lnTo>
                  <a:pt x="5541635" y="2703908"/>
                </a:lnTo>
                <a:lnTo>
                  <a:pt x="4321839" y="5143500"/>
                </a:lnTo>
                <a:lnTo>
                  <a:pt x="0" y="5143500"/>
                </a:lnTo>
                <a:close/>
              </a:path>
            </a:pathLst>
          </a:custGeom>
          <a:gradFill>
            <a:gsLst>
              <a:gs pos="0">
                <a:srgbClr val="FFB322"/>
              </a:gs>
              <a:gs pos="94000">
                <a:schemeClr val="accent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38928" y="2373086"/>
            <a:ext cx="5797007"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2</a:t>
            </a:r>
          </a:p>
        </p:txBody>
      </p:sp>
      <p:sp>
        <p:nvSpPr>
          <p:cNvPr id="3" name="Subtitle 2"/>
          <p:cNvSpPr>
            <a:spLocks noGrp="1"/>
          </p:cNvSpPr>
          <p:nvPr>
            <p:ph type="subTitle" idx="1" hasCustomPrompt="1"/>
          </p:nvPr>
        </p:nvSpPr>
        <p:spPr>
          <a:xfrm>
            <a:off x="838926" y="3605213"/>
            <a:ext cx="5797006"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5" name="Picture 4" descr="A picture containing shape&#10;&#10;Description automatically generated">
            <a:extLst>
              <a:ext uri="{FF2B5EF4-FFF2-40B4-BE49-F238E27FC236}">
                <a16:creationId xmlns:a16="http://schemas.microsoft.com/office/drawing/2014/main" id="{0934F45D-D9AA-8240-B824-1013EF43D9E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pic>
        <p:nvPicPr>
          <p:cNvPr id="8" name="圖片 7" descr="一張含有 文字 的圖片&#10;&#10;自動產生的描述">
            <a:extLst>
              <a:ext uri="{FF2B5EF4-FFF2-40B4-BE49-F238E27FC236}">
                <a16:creationId xmlns:a16="http://schemas.microsoft.com/office/drawing/2014/main" id="{065F916D-FD98-4047-94B6-68F81EC77CEC}"/>
              </a:ext>
            </a:extLst>
          </p:cNvPr>
          <p:cNvPicPr>
            <a:picLocks noChangeAspect="1"/>
          </p:cNvPicPr>
          <p:nvPr userDrawn="1"/>
        </p:nvPicPr>
        <p:blipFill>
          <a:blip r:embed="rId3"/>
          <a:stretch>
            <a:fillRect/>
          </a:stretch>
        </p:blipFill>
        <p:spPr>
          <a:xfrm>
            <a:off x="596064" y="498651"/>
            <a:ext cx="3001233" cy="463390"/>
          </a:xfrm>
          <a:prstGeom prst="rect">
            <a:avLst/>
          </a:prstGeom>
        </p:spPr>
      </p:pic>
    </p:spTree>
    <p:extLst>
      <p:ext uri="{BB962C8B-B14F-4D97-AF65-F5344CB8AC3E}">
        <p14:creationId xmlns:p14="http://schemas.microsoft.com/office/powerpoint/2010/main" val="185368464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2A0AC119-5A7B-494D-B578-630B83C329AE}"/>
              </a:ext>
            </a:extLst>
          </p:cNvPr>
          <p:cNvSpPr/>
          <p:nvPr userDrawn="1"/>
        </p:nvSpPr>
        <p:spPr>
          <a:xfrm>
            <a:off x="2" y="0"/>
            <a:ext cx="7388846" cy="6858000"/>
          </a:xfrm>
          <a:custGeom>
            <a:avLst/>
            <a:gdLst>
              <a:gd name="connsiteX0" fmla="*/ 0 w 5541635"/>
              <a:gd name="connsiteY0" fmla="*/ 0 h 5143500"/>
              <a:gd name="connsiteX1" fmla="*/ 4189680 w 5541635"/>
              <a:gd name="connsiteY1" fmla="*/ 0 h 5143500"/>
              <a:gd name="connsiteX2" fmla="*/ 5541635 w 5541635"/>
              <a:gd name="connsiteY2" fmla="*/ 2703908 h 5143500"/>
              <a:gd name="connsiteX3" fmla="*/ 4321839 w 5541635"/>
              <a:gd name="connsiteY3" fmla="*/ 5143500 h 5143500"/>
              <a:gd name="connsiteX4" fmla="*/ 0 w 5541635"/>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35" h="5143500">
                <a:moveTo>
                  <a:pt x="0" y="0"/>
                </a:moveTo>
                <a:lnTo>
                  <a:pt x="4189680" y="0"/>
                </a:lnTo>
                <a:lnTo>
                  <a:pt x="5541635" y="2703908"/>
                </a:lnTo>
                <a:lnTo>
                  <a:pt x="4321839" y="5143500"/>
                </a:lnTo>
                <a:lnTo>
                  <a:pt x="0" y="5143500"/>
                </a:lnTo>
                <a:close/>
              </a:path>
            </a:pathLst>
          </a:custGeom>
          <a:gradFill>
            <a:gsLst>
              <a:gs pos="0">
                <a:srgbClr val="1E78DC"/>
              </a:gs>
              <a:gs pos="94000">
                <a:schemeClr val="accent5"/>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38928" y="2373086"/>
            <a:ext cx="5797007"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3</a:t>
            </a:r>
          </a:p>
        </p:txBody>
      </p:sp>
      <p:sp>
        <p:nvSpPr>
          <p:cNvPr id="3" name="Subtitle 2"/>
          <p:cNvSpPr>
            <a:spLocks noGrp="1"/>
          </p:cNvSpPr>
          <p:nvPr>
            <p:ph type="subTitle" idx="1" hasCustomPrompt="1"/>
          </p:nvPr>
        </p:nvSpPr>
        <p:spPr>
          <a:xfrm>
            <a:off x="838926" y="3605213"/>
            <a:ext cx="5797006"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6" name="Picture 5" descr="A picture containing shape&#10;&#10;Description automatically generated">
            <a:extLst>
              <a:ext uri="{FF2B5EF4-FFF2-40B4-BE49-F238E27FC236}">
                <a16:creationId xmlns:a16="http://schemas.microsoft.com/office/drawing/2014/main" id="{F3AD0E6C-925E-2141-9D37-32D4E78A435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pic>
        <p:nvPicPr>
          <p:cNvPr id="7" name="圖片 6" descr="一張含有 文字 的圖片&#10;&#10;自動產生的描述">
            <a:extLst>
              <a:ext uri="{FF2B5EF4-FFF2-40B4-BE49-F238E27FC236}">
                <a16:creationId xmlns:a16="http://schemas.microsoft.com/office/drawing/2014/main" id="{92ECC085-EED0-400D-AE01-0469D6A93DCA}"/>
              </a:ext>
            </a:extLst>
          </p:cNvPr>
          <p:cNvPicPr>
            <a:picLocks noChangeAspect="1"/>
          </p:cNvPicPr>
          <p:nvPr userDrawn="1"/>
        </p:nvPicPr>
        <p:blipFill>
          <a:blip r:embed="rId3"/>
          <a:stretch>
            <a:fillRect/>
          </a:stretch>
        </p:blipFill>
        <p:spPr>
          <a:xfrm>
            <a:off x="596064" y="498651"/>
            <a:ext cx="3001233" cy="463390"/>
          </a:xfrm>
          <a:prstGeom prst="rect">
            <a:avLst/>
          </a:prstGeom>
        </p:spPr>
      </p:pic>
    </p:spTree>
    <p:extLst>
      <p:ext uri="{BB962C8B-B14F-4D97-AF65-F5344CB8AC3E}">
        <p14:creationId xmlns:p14="http://schemas.microsoft.com/office/powerpoint/2010/main" val="149543947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4">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2A0AC119-5A7B-494D-B578-630B83C329AE}"/>
              </a:ext>
            </a:extLst>
          </p:cNvPr>
          <p:cNvSpPr/>
          <p:nvPr userDrawn="1"/>
        </p:nvSpPr>
        <p:spPr>
          <a:xfrm>
            <a:off x="2" y="0"/>
            <a:ext cx="7388846" cy="6858000"/>
          </a:xfrm>
          <a:custGeom>
            <a:avLst/>
            <a:gdLst>
              <a:gd name="connsiteX0" fmla="*/ 0 w 5541635"/>
              <a:gd name="connsiteY0" fmla="*/ 0 h 5143500"/>
              <a:gd name="connsiteX1" fmla="*/ 4189680 w 5541635"/>
              <a:gd name="connsiteY1" fmla="*/ 0 h 5143500"/>
              <a:gd name="connsiteX2" fmla="*/ 5541635 w 5541635"/>
              <a:gd name="connsiteY2" fmla="*/ 2703908 h 5143500"/>
              <a:gd name="connsiteX3" fmla="*/ 4321839 w 5541635"/>
              <a:gd name="connsiteY3" fmla="*/ 5143500 h 5143500"/>
              <a:gd name="connsiteX4" fmla="*/ 0 w 5541635"/>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35" h="5143500">
                <a:moveTo>
                  <a:pt x="0" y="0"/>
                </a:moveTo>
                <a:lnTo>
                  <a:pt x="4189680" y="0"/>
                </a:lnTo>
                <a:lnTo>
                  <a:pt x="5541635" y="2703908"/>
                </a:lnTo>
                <a:lnTo>
                  <a:pt x="4321839" y="5143500"/>
                </a:lnTo>
                <a:lnTo>
                  <a:pt x="0" y="5143500"/>
                </a:lnTo>
                <a:close/>
              </a:path>
            </a:pathLst>
          </a:custGeom>
          <a:gradFill>
            <a:gsLst>
              <a:gs pos="0">
                <a:srgbClr val="8965CA"/>
              </a:gs>
              <a:gs pos="94000">
                <a:schemeClr val="accent6"/>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38928" y="2373086"/>
            <a:ext cx="5791200"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4</a:t>
            </a:r>
          </a:p>
        </p:txBody>
      </p:sp>
      <p:sp>
        <p:nvSpPr>
          <p:cNvPr id="3" name="Subtitle 2"/>
          <p:cNvSpPr>
            <a:spLocks noGrp="1"/>
          </p:cNvSpPr>
          <p:nvPr>
            <p:ph type="subTitle" idx="1" hasCustomPrompt="1"/>
          </p:nvPr>
        </p:nvSpPr>
        <p:spPr>
          <a:xfrm>
            <a:off x="838928" y="3605213"/>
            <a:ext cx="5791199"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5" name="Picture 4" descr="A picture containing shape&#10;&#10;Description automatically generated">
            <a:extLst>
              <a:ext uri="{FF2B5EF4-FFF2-40B4-BE49-F238E27FC236}">
                <a16:creationId xmlns:a16="http://schemas.microsoft.com/office/drawing/2014/main" id="{66BCBD80-0A50-1B4A-8CE3-05115689798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pic>
        <p:nvPicPr>
          <p:cNvPr id="7" name="圖片 6" descr="一張含有 文字 的圖片&#10;&#10;自動產生的描述">
            <a:extLst>
              <a:ext uri="{FF2B5EF4-FFF2-40B4-BE49-F238E27FC236}">
                <a16:creationId xmlns:a16="http://schemas.microsoft.com/office/drawing/2014/main" id="{44ECBE0E-6A3C-4A17-8E1B-B413D125203E}"/>
              </a:ext>
            </a:extLst>
          </p:cNvPr>
          <p:cNvPicPr>
            <a:picLocks noChangeAspect="1"/>
          </p:cNvPicPr>
          <p:nvPr userDrawn="1"/>
        </p:nvPicPr>
        <p:blipFill>
          <a:blip r:embed="rId3"/>
          <a:stretch>
            <a:fillRect/>
          </a:stretch>
        </p:blipFill>
        <p:spPr>
          <a:xfrm>
            <a:off x="596064" y="498651"/>
            <a:ext cx="3001233" cy="463390"/>
          </a:xfrm>
          <a:prstGeom prst="rect">
            <a:avLst/>
          </a:prstGeom>
        </p:spPr>
      </p:pic>
    </p:spTree>
    <p:extLst>
      <p:ext uri="{BB962C8B-B14F-4D97-AF65-F5344CB8AC3E}">
        <p14:creationId xmlns:p14="http://schemas.microsoft.com/office/powerpoint/2010/main" val="274819201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Slide 1">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FA7CECCE-B94E-A341-8BC7-9644AC2E11FA}"/>
              </a:ext>
            </a:extLst>
          </p:cNvPr>
          <p:cNvSpPr/>
          <p:nvPr userDrawn="1"/>
        </p:nvSpPr>
        <p:spPr>
          <a:xfrm>
            <a:off x="2" y="0"/>
            <a:ext cx="7862530" cy="6858000"/>
          </a:xfrm>
          <a:custGeom>
            <a:avLst/>
            <a:gdLst>
              <a:gd name="connsiteX0" fmla="*/ 0 w 5896897"/>
              <a:gd name="connsiteY0" fmla="*/ 0 h 5143500"/>
              <a:gd name="connsiteX1" fmla="*/ 4544942 w 5896897"/>
              <a:gd name="connsiteY1" fmla="*/ 0 h 5143500"/>
              <a:gd name="connsiteX2" fmla="*/ 5896897 w 5896897"/>
              <a:gd name="connsiteY2" fmla="*/ 2703908 h 5143500"/>
              <a:gd name="connsiteX3" fmla="*/ 4677101 w 5896897"/>
              <a:gd name="connsiteY3" fmla="*/ 5143500 h 5143500"/>
              <a:gd name="connsiteX4" fmla="*/ 0 w 5896897"/>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97" h="5143500">
                <a:moveTo>
                  <a:pt x="0" y="0"/>
                </a:moveTo>
                <a:lnTo>
                  <a:pt x="4544942" y="0"/>
                </a:lnTo>
                <a:lnTo>
                  <a:pt x="5896897" y="2703908"/>
                </a:lnTo>
                <a:lnTo>
                  <a:pt x="4677101"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838928" y="1367884"/>
            <a:ext cx="5196113" cy="3985167"/>
          </a:xfrm>
        </p:spPr>
        <p:txBody>
          <a:bodyPr>
            <a:normAutofit/>
          </a:bodyPr>
          <a:lstStyle>
            <a:lvl1pPr marL="0" indent="0" algn="l">
              <a:lnSpc>
                <a:spcPct val="150000"/>
              </a:lnSpc>
              <a:buNone/>
              <a:defRPr sz="21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text 2</a:t>
            </a:r>
          </a:p>
        </p:txBody>
      </p:sp>
      <p:sp>
        <p:nvSpPr>
          <p:cNvPr id="7" name="Freeform 6">
            <a:extLst>
              <a:ext uri="{FF2B5EF4-FFF2-40B4-BE49-F238E27FC236}">
                <a16:creationId xmlns:a16="http://schemas.microsoft.com/office/drawing/2014/main" id="{B0B82B77-1484-6C4B-8282-7FCD2BA203C1}"/>
              </a:ext>
            </a:extLst>
          </p:cNvPr>
          <p:cNvSpPr/>
          <p:nvPr userDrawn="1"/>
        </p:nvSpPr>
        <p:spPr>
          <a:xfrm>
            <a:off x="5104110"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pic>
        <p:nvPicPr>
          <p:cNvPr id="8" name="圖片 7" descr="一張含有 文字 的圖片&#10;&#10;自動產生的描述">
            <a:extLst>
              <a:ext uri="{FF2B5EF4-FFF2-40B4-BE49-F238E27FC236}">
                <a16:creationId xmlns:a16="http://schemas.microsoft.com/office/drawing/2014/main" id="{BD01E6F3-76FA-47C8-B22B-93E31D435B1F}"/>
              </a:ext>
            </a:extLst>
          </p:cNvPr>
          <p:cNvPicPr>
            <a:picLocks noChangeAspect="1"/>
          </p:cNvPicPr>
          <p:nvPr userDrawn="1"/>
        </p:nvPicPr>
        <p:blipFill>
          <a:blip r:embed="rId2"/>
          <a:stretch>
            <a:fillRect/>
          </a:stretch>
        </p:blipFill>
        <p:spPr>
          <a:xfrm>
            <a:off x="596064" y="498651"/>
            <a:ext cx="3001233" cy="463390"/>
          </a:xfrm>
          <a:prstGeom prst="rect">
            <a:avLst/>
          </a:prstGeom>
        </p:spPr>
      </p:pic>
    </p:spTree>
    <p:extLst>
      <p:ext uri="{BB962C8B-B14F-4D97-AF65-F5344CB8AC3E}">
        <p14:creationId xmlns:p14="http://schemas.microsoft.com/office/powerpoint/2010/main" val="173010777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Slide 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E74DFDF9-0C44-A846-9D5C-5FD51D3D726F}"/>
              </a:ext>
            </a:extLst>
          </p:cNvPr>
          <p:cNvSpPr/>
          <p:nvPr userDrawn="1"/>
        </p:nvSpPr>
        <p:spPr>
          <a:xfrm>
            <a:off x="2" y="0"/>
            <a:ext cx="7862530" cy="6858000"/>
          </a:xfrm>
          <a:custGeom>
            <a:avLst/>
            <a:gdLst>
              <a:gd name="connsiteX0" fmla="*/ 0 w 5896897"/>
              <a:gd name="connsiteY0" fmla="*/ 0 h 5143500"/>
              <a:gd name="connsiteX1" fmla="*/ 4544942 w 5896897"/>
              <a:gd name="connsiteY1" fmla="*/ 0 h 5143500"/>
              <a:gd name="connsiteX2" fmla="*/ 5896897 w 5896897"/>
              <a:gd name="connsiteY2" fmla="*/ 2703908 h 5143500"/>
              <a:gd name="connsiteX3" fmla="*/ 4677101 w 5896897"/>
              <a:gd name="connsiteY3" fmla="*/ 5143500 h 5143500"/>
              <a:gd name="connsiteX4" fmla="*/ 0 w 5896897"/>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97" h="5143500">
                <a:moveTo>
                  <a:pt x="0" y="0"/>
                </a:moveTo>
                <a:lnTo>
                  <a:pt x="4544942" y="0"/>
                </a:lnTo>
                <a:lnTo>
                  <a:pt x="5896897" y="2703908"/>
                </a:lnTo>
                <a:lnTo>
                  <a:pt x="4677101" y="5143500"/>
                </a:lnTo>
                <a:lnTo>
                  <a:pt x="0" y="5143500"/>
                </a:lnTo>
                <a:close/>
              </a:path>
            </a:pathLst>
          </a:custGeom>
          <a:gradFill>
            <a:gsLst>
              <a:gs pos="0">
                <a:srgbClr val="FFB322"/>
              </a:gs>
              <a:gs pos="94000">
                <a:schemeClr val="accent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838928" y="1367884"/>
            <a:ext cx="5196113" cy="3985167"/>
          </a:xfrm>
        </p:spPr>
        <p:txBody>
          <a:bodyPr>
            <a:normAutofit/>
          </a:bodyPr>
          <a:lstStyle>
            <a:lvl1pPr marL="0" indent="0" algn="l">
              <a:lnSpc>
                <a:spcPct val="150000"/>
              </a:lnSpc>
              <a:buNone/>
              <a:defRPr sz="21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text 2</a:t>
            </a:r>
          </a:p>
        </p:txBody>
      </p:sp>
      <p:sp>
        <p:nvSpPr>
          <p:cNvPr id="7" name="Freeform 6">
            <a:extLst>
              <a:ext uri="{FF2B5EF4-FFF2-40B4-BE49-F238E27FC236}">
                <a16:creationId xmlns:a16="http://schemas.microsoft.com/office/drawing/2014/main" id="{B0B82B77-1484-6C4B-8282-7FCD2BA203C1}"/>
              </a:ext>
            </a:extLst>
          </p:cNvPr>
          <p:cNvSpPr/>
          <p:nvPr userDrawn="1"/>
        </p:nvSpPr>
        <p:spPr>
          <a:xfrm>
            <a:off x="5104110"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pic>
        <p:nvPicPr>
          <p:cNvPr id="6" name="圖片 5" descr="一張含有 文字 的圖片&#10;&#10;自動產生的描述">
            <a:extLst>
              <a:ext uri="{FF2B5EF4-FFF2-40B4-BE49-F238E27FC236}">
                <a16:creationId xmlns:a16="http://schemas.microsoft.com/office/drawing/2014/main" id="{F13881D8-9AC9-40C7-B141-D774BE631DEC}"/>
              </a:ext>
            </a:extLst>
          </p:cNvPr>
          <p:cNvPicPr>
            <a:picLocks noChangeAspect="1"/>
          </p:cNvPicPr>
          <p:nvPr userDrawn="1"/>
        </p:nvPicPr>
        <p:blipFill>
          <a:blip r:embed="rId2"/>
          <a:stretch>
            <a:fillRect/>
          </a:stretch>
        </p:blipFill>
        <p:spPr>
          <a:xfrm>
            <a:off x="596064" y="498651"/>
            <a:ext cx="3001233" cy="463390"/>
          </a:xfrm>
          <a:prstGeom prst="rect">
            <a:avLst/>
          </a:prstGeom>
        </p:spPr>
      </p:pic>
    </p:spTree>
    <p:extLst>
      <p:ext uri="{BB962C8B-B14F-4D97-AF65-F5344CB8AC3E}">
        <p14:creationId xmlns:p14="http://schemas.microsoft.com/office/powerpoint/2010/main" val="36086436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Slide 3">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FCD049-443C-994B-B9AB-3AA6882E5743}"/>
              </a:ext>
            </a:extLst>
          </p:cNvPr>
          <p:cNvSpPr/>
          <p:nvPr userDrawn="1"/>
        </p:nvSpPr>
        <p:spPr>
          <a:xfrm>
            <a:off x="2" y="0"/>
            <a:ext cx="7862530" cy="6858000"/>
          </a:xfrm>
          <a:custGeom>
            <a:avLst/>
            <a:gdLst>
              <a:gd name="connsiteX0" fmla="*/ 0 w 5896897"/>
              <a:gd name="connsiteY0" fmla="*/ 0 h 5143500"/>
              <a:gd name="connsiteX1" fmla="*/ 4544942 w 5896897"/>
              <a:gd name="connsiteY1" fmla="*/ 0 h 5143500"/>
              <a:gd name="connsiteX2" fmla="*/ 5896897 w 5896897"/>
              <a:gd name="connsiteY2" fmla="*/ 2703908 h 5143500"/>
              <a:gd name="connsiteX3" fmla="*/ 4677101 w 5896897"/>
              <a:gd name="connsiteY3" fmla="*/ 5143500 h 5143500"/>
              <a:gd name="connsiteX4" fmla="*/ 0 w 5896897"/>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97" h="5143500">
                <a:moveTo>
                  <a:pt x="0" y="0"/>
                </a:moveTo>
                <a:lnTo>
                  <a:pt x="4544942" y="0"/>
                </a:lnTo>
                <a:lnTo>
                  <a:pt x="5896897" y="2703908"/>
                </a:lnTo>
                <a:lnTo>
                  <a:pt x="4677101" y="5143500"/>
                </a:lnTo>
                <a:lnTo>
                  <a:pt x="0" y="5143500"/>
                </a:lnTo>
                <a:close/>
              </a:path>
            </a:pathLst>
          </a:custGeom>
          <a:gradFill>
            <a:gsLst>
              <a:gs pos="0">
                <a:srgbClr val="1E78DC"/>
              </a:gs>
              <a:gs pos="94000">
                <a:schemeClr val="accent5"/>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838928" y="1367884"/>
            <a:ext cx="5196113" cy="3985167"/>
          </a:xfrm>
        </p:spPr>
        <p:txBody>
          <a:bodyPr>
            <a:normAutofit/>
          </a:bodyPr>
          <a:lstStyle>
            <a:lvl1pPr marL="0" indent="0" algn="l">
              <a:lnSpc>
                <a:spcPct val="150000"/>
              </a:lnSpc>
              <a:buNone/>
              <a:defRPr sz="21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text 3</a:t>
            </a:r>
          </a:p>
        </p:txBody>
      </p:sp>
      <p:sp>
        <p:nvSpPr>
          <p:cNvPr id="6" name="Freeform 5">
            <a:extLst>
              <a:ext uri="{FF2B5EF4-FFF2-40B4-BE49-F238E27FC236}">
                <a16:creationId xmlns:a16="http://schemas.microsoft.com/office/drawing/2014/main" id="{89CCDD44-D98B-C749-B86B-9D904121176B}"/>
              </a:ext>
            </a:extLst>
          </p:cNvPr>
          <p:cNvSpPr/>
          <p:nvPr userDrawn="1"/>
        </p:nvSpPr>
        <p:spPr>
          <a:xfrm>
            <a:off x="5104110"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pic>
        <p:nvPicPr>
          <p:cNvPr id="7" name="圖片 6" descr="一張含有 文字 的圖片&#10;&#10;自動產生的描述">
            <a:extLst>
              <a:ext uri="{FF2B5EF4-FFF2-40B4-BE49-F238E27FC236}">
                <a16:creationId xmlns:a16="http://schemas.microsoft.com/office/drawing/2014/main" id="{DD295D85-D537-48E0-97A7-DE9C992B75BC}"/>
              </a:ext>
            </a:extLst>
          </p:cNvPr>
          <p:cNvPicPr>
            <a:picLocks noChangeAspect="1"/>
          </p:cNvPicPr>
          <p:nvPr userDrawn="1"/>
        </p:nvPicPr>
        <p:blipFill>
          <a:blip r:embed="rId2"/>
          <a:stretch>
            <a:fillRect/>
          </a:stretch>
        </p:blipFill>
        <p:spPr>
          <a:xfrm>
            <a:off x="596064" y="498651"/>
            <a:ext cx="3001233" cy="463390"/>
          </a:xfrm>
          <a:prstGeom prst="rect">
            <a:avLst/>
          </a:prstGeom>
        </p:spPr>
      </p:pic>
    </p:spTree>
    <p:extLst>
      <p:ext uri="{BB962C8B-B14F-4D97-AF65-F5344CB8AC3E}">
        <p14:creationId xmlns:p14="http://schemas.microsoft.com/office/powerpoint/2010/main" val="2969770476"/>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Slide 4">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5894DB69-4936-CB47-978A-B84A9B8214D3}"/>
              </a:ext>
            </a:extLst>
          </p:cNvPr>
          <p:cNvSpPr/>
          <p:nvPr userDrawn="1"/>
        </p:nvSpPr>
        <p:spPr>
          <a:xfrm>
            <a:off x="2" y="0"/>
            <a:ext cx="7862530" cy="6858000"/>
          </a:xfrm>
          <a:custGeom>
            <a:avLst/>
            <a:gdLst>
              <a:gd name="connsiteX0" fmla="*/ 0 w 5896897"/>
              <a:gd name="connsiteY0" fmla="*/ 0 h 5143500"/>
              <a:gd name="connsiteX1" fmla="*/ 4544942 w 5896897"/>
              <a:gd name="connsiteY1" fmla="*/ 0 h 5143500"/>
              <a:gd name="connsiteX2" fmla="*/ 5896897 w 5896897"/>
              <a:gd name="connsiteY2" fmla="*/ 2703908 h 5143500"/>
              <a:gd name="connsiteX3" fmla="*/ 4677101 w 5896897"/>
              <a:gd name="connsiteY3" fmla="*/ 5143500 h 5143500"/>
              <a:gd name="connsiteX4" fmla="*/ 0 w 5896897"/>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97" h="5143500">
                <a:moveTo>
                  <a:pt x="0" y="0"/>
                </a:moveTo>
                <a:lnTo>
                  <a:pt x="4544942" y="0"/>
                </a:lnTo>
                <a:lnTo>
                  <a:pt x="5896897" y="2703908"/>
                </a:lnTo>
                <a:lnTo>
                  <a:pt x="4677101" y="5143500"/>
                </a:lnTo>
                <a:lnTo>
                  <a:pt x="0" y="5143500"/>
                </a:lnTo>
                <a:close/>
              </a:path>
            </a:pathLst>
          </a:custGeom>
          <a:gradFill>
            <a:gsLst>
              <a:gs pos="0">
                <a:srgbClr val="8965CA"/>
              </a:gs>
              <a:gs pos="94000">
                <a:schemeClr val="accent6"/>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838928" y="1367884"/>
            <a:ext cx="5196113" cy="3985167"/>
          </a:xfrm>
        </p:spPr>
        <p:txBody>
          <a:bodyPr>
            <a:normAutofit/>
          </a:bodyPr>
          <a:lstStyle>
            <a:lvl1pPr marL="0" indent="0" algn="l">
              <a:lnSpc>
                <a:spcPct val="150000"/>
              </a:lnSpc>
              <a:buNone/>
              <a:defRPr sz="21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text 4</a:t>
            </a:r>
          </a:p>
        </p:txBody>
      </p:sp>
      <p:sp>
        <p:nvSpPr>
          <p:cNvPr id="6" name="Freeform 5">
            <a:extLst>
              <a:ext uri="{FF2B5EF4-FFF2-40B4-BE49-F238E27FC236}">
                <a16:creationId xmlns:a16="http://schemas.microsoft.com/office/drawing/2014/main" id="{D07A1802-6DD6-0F4E-B465-6AB8F65F75A8}"/>
              </a:ext>
            </a:extLst>
          </p:cNvPr>
          <p:cNvSpPr/>
          <p:nvPr userDrawn="1"/>
        </p:nvSpPr>
        <p:spPr>
          <a:xfrm>
            <a:off x="5104110"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pic>
        <p:nvPicPr>
          <p:cNvPr id="7" name="圖片 6" descr="一張含有 文字 的圖片&#10;&#10;自動產生的描述">
            <a:extLst>
              <a:ext uri="{FF2B5EF4-FFF2-40B4-BE49-F238E27FC236}">
                <a16:creationId xmlns:a16="http://schemas.microsoft.com/office/drawing/2014/main" id="{1BEB3879-7B2C-4859-B23A-98E78C428B9E}"/>
              </a:ext>
            </a:extLst>
          </p:cNvPr>
          <p:cNvPicPr>
            <a:picLocks noChangeAspect="1"/>
          </p:cNvPicPr>
          <p:nvPr userDrawn="1"/>
        </p:nvPicPr>
        <p:blipFill>
          <a:blip r:embed="rId2"/>
          <a:stretch>
            <a:fillRect/>
          </a:stretch>
        </p:blipFill>
        <p:spPr>
          <a:xfrm>
            <a:off x="596064" y="498651"/>
            <a:ext cx="3001233" cy="463390"/>
          </a:xfrm>
          <a:prstGeom prst="rect">
            <a:avLst/>
          </a:prstGeom>
        </p:spPr>
      </p:pic>
    </p:spTree>
    <p:extLst>
      <p:ext uri="{BB962C8B-B14F-4D97-AF65-F5344CB8AC3E}">
        <p14:creationId xmlns:p14="http://schemas.microsoft.com/office/powerpoint/2010/main" val="414496163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1">
    <p:spTree>
      <p:nvGrpSpPr>
        <p:cNvPr id="1" name=""/>
        <p:cNvGrpSpPr/>
        <p:nvPr/>
      </p:nvGrpSpPr>
      <p:grpSpPr>
        <a:xfrm>
          <a:off x="0" y="0"/>
          <a:ext cx="0" cy="0"/>
          <a:chOff x="0" y="0"/>
          <a:chExt cx="0" cy="0"/>
        </a:xfrm>
      </p:grpSpPr>
      <p:pic>
        <p:nvPicPr>
          <p:cNvPr id="13" name="Picture 12" descr="Shape, rectangle&#10;&#10;Description automatically generated">
            <a:extLst>
              <a:ext uri="{FF2B5EF4-FFF2-40B4-BE49-F238E27FC236}">
                <a16:creationId xmlns:a16="http://schemas.microsoft.com/office/drawing/2014/main" id="{BC7A36FD-D200-4342-9BB4-CD3007630629}"/>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156"/>
          <a:stretch/>
        </p:blipFill>
        <p:spPr>
          <a:xfrm>
            <a:off x="1" y="1"/>
            <a:ext cx="12192000" cy="1909556"/>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1</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43262EBD-75BF-4C4D-BCCC-F836AE4FCF31}"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8" name="Content Placeholder 7">
            <a:extLst>
              <a:ext uri="{FF2B5EF4-FFF2-40B4-BE49-F238E27FC236}">
                <a16:creationId xmlns:a16="http://schemas.microsoft.com/office/drawing/2014/main" id="{32E8AC95-C00F-DC41-87B0-874811E4791C}"/>
              </a:ext>
            </a:extLst>
          </p:cNvPr>
          <p:cNvSpPr>
            <a:spLocks noGrp="1"/>
          </p:cNvSpPr>
          <p:nvPr>
            <p:ph sz="quarter" idx="15" hasCustomPrompt="1"/>
          </p:nvPr>
        </p:nvSpPr>
        <p:spPr>
          <a:xfrm>
            <a:off x="831574" y="2046081"/>
            <a:ext cx="10522227" cy="4145280"/>
          </a:xfrm>
        </p:spPr>
        <p:txBody>
          <a:bodyPr>
            <a:noAutofit/>
          </a:bodyPr>
          <a:lstStyle>
            <a:lvl1pPr>
              <a:defRPr>
                <a:latin typeface="Arial" panose="020B0604020202020204" pitchFamily="34" charset="0"/>
                <a:ea typeface="Verdana" panose="020B0604030504040204" pitchFamily="34" charset="0"/>
                <a:cs typeface="Arial" panose="020B0604020202020204" pitchFamily="34" charset="0"/>
              </a:defRPr>
            </a:lvl1pPr>
            <a:lvl2pPr>
              <a:defRPr>
                <a:latin typeface="Arial" panose="020B0604020202020204" pitchFamily="34" charset="0"/>
                <a:ea typeface="Verdana" panose="020B0604030504040204" pitchFamily="34" charset="0"/>
                <a:cs typeface="Arial" panose="020B0604020202020204" pitchFamily="34" charset="0"/>
              </a:defRPr>
            </a:lvl2pPr>
            <a:lvl3pPr>
              <a:defRPr>
                <a:latin typeface="Arial" panose="020B0604020202020204" pitchFamily="34" charset="0"/>
                <a:ea typeface="Verdana" panose="020B0604030504040204" pitchFamily="34" charset="0"/>
                <a:cs typeface="Arial" panose="020B0604020202020204" pitchFamily="34" charset="0"/>
              </a:defRPr>
            </a:lvl3pPr>
            <a:lvl4pPr>
              <a:defRPr>
                <a:latin typeface="Arial" panose="020B0604020202020204" pitchFamily="34" charset="0"/>
                <a:ea typeface="Verdana" panose="020B0604030504040204" pitchFamily="34" charset="0"/>
                <a:cs typeface="Arial" panose="020B0604020202020204" pitchFamily="34" charset="0"/>
              </a:defRPr>
            </a:lvl4pPr>
            <a:lvl5pPr>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圖片 6">
            <a:extLst>
              <a:ext uri="{FF2B5EF4-FFF2-40B4-BE49-F238E27FC236}">
                <a16:creationId xmlns:a16="http://schemas.microsoft.com/office/drawing/2014/main" id="{AD887F68-5E85-4D07-A06A-AD7BE2A8C05A}"/>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88914937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4DD40F27-68A9-2940-AAC5-8DA417D8C5BD}"/>
              </a:ext>
            </a:extLst>
          </p:cNvPr>
          <p:cNvSpPr/>
          <p:nvPr userDrawn="1"/>
        </p:nvSpPr>
        <p:spPr>
          <a:xfrm>
            <a:off x="4" y="0"/>
            <a:ext cx="5619318" cy="6858000"/>
          </a:xfrm>
          <a:custGeom>
            <a:avLst/>
            <a:gdLst>
              <a:gd name="connsiteX0" fmla="*/ 0 w 4214489"/>
              <a:gd name="connsiteY0" fmla="*/ 0 h 5143500"/>
              <a:gd name="connsiteX1" fmla="*/ 2928614 w 4214489"/>
              <a:gd name="connsiteY1" fmla="*/ 0 h 5143500"/>
              <a:gd name="connsiteX2" fmla="*/ 4214489 w 4214489"/>
              <a:gd name="connsiteY2" fmla="*/ 2571750 h 5143500"/>
              <a:gd name="connsiteX3" fmla="*/ 2928614 w 4214489"/>
              <a:gd name="connsiteY3" fmla="*/ 5143500 h 5143500"/>
              <a:gd name="connsiteX4" fmla="*/ 0 w 4214489"/>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89" h="5143500">
                <a:moveTo>
                  <a:pt x="0" y="0"/>
                </a:moveTo>
                <a:lnTo>
                  <a:pt x="2928614" y="0"/>
                </a:lnTo>
                <a:lnTo>
                  <a:pt x="4214489" y="2571750"/>
                </a:lnTo>
                <a:lnTo>
                  <a:pt x="2928614"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6016170" y="3607681"/>
            <a:ext cx="5196113" cy="1747837"/>
          </a:xfrm>
        </p:spPr>
        <p:txBody>
          <a:bodyPr>
            <a:normAutofit/>
          </a:bodyPr>
          <a:lstStyle>
            <a:lvl1pPr marL="0" indent="0" algn="l">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optional text</a:t>
            </a:r>
          </a:p>
        </p:txBody>
      </p:sp>
      <p:pic>
        <p:nvPicPr>
          <p:cNvPr id="13" name="Picture 12">
            <a:extLst>
              <a:ext uri="{FF2B5EF4-FFF2-40B4-BE49-F238E27FC236}">
                <a16:creationId xmlns:a16="http://schemas.microsoft.com/office/drawing/2014/main" id="{E3B9CDD3-D042-074E-92A5-BABFFC78A847}"/>
              </a:ext>
            </a:extLst>
          </p:cNvPr>
          <p:cNvPicPr>
            <a:picLocks noChangeAspect="1"/>
          </p:cNvPicPr>
          <p:nvPr userDrawn="1"/>
        </p:nvPicPr>
        <p:blipFill>
          <a:blip r:embed="rId2"/>
          <a:stretch>
            <a:fillRect/>
          </a:stretch>
        </p:blipFill>
        <p:spPr>
          <a:xfrm>
            <a:off x="6146800" y="1920697"/>
            <a:ext cx="1524000" cy="364067"/>
          </a:xfrm>
          <a:prstGeom prst="rect">
            <a:avLst/>
          </a:prstGeom>
        </p:spPr>
      </p:pic>
      <p:sp>
        <p:nvSpPr>
          <p:cNvPr id="23" name="Freeform 22">
            <a:extLst>
              <a:ext uri="{FF2B5EF4-FFF2-40B4-BE49-F238E27FC236}">
                <a16:creationId xmlns:a16="http://schemas.microsoft.com/office/drawing/2014/main" id="{FC03E6D1-E62D-CE44-9F77-AADF4B84575B}"/>
              </a:ext>
            </a:extLst>
          </p:cNvPr>
          <p:cNvSpPr/>
          <p:nvPr userDrawn="1"/>
        </p:nvSpPr>
        <p:spPr>
          <a:xfrm>
            <a:off x="2765412"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C311DD65-52A8-5347-9AB0-9E433E184401}"/>
              </a:ext>
            </a:extLst>
          </p:cNvPr>
          <p:cNvSpPr>
            <a:spLocks noGrp="1"/>
          </p:cNvSpPr>
          <p:nvPr>
            <p:ph type="body" idx="13" hasCustomPrompt="1"/>
          </p:nvPr>
        </p:nvSpPr>
        <p:spPr>
          <a:xfrm>
            <a:off x="268515" y="357124"/>
            <a:ext cx="3995354" cy="297824"/>
          </a:xfrm>
        </p:spPr>
        <p:txBody>
          <a:bodyPr>
            <a:noAutofit/>
          </a:bodyPr>
          <a:lstStyle>
            <a:lvl1pPr marL="0" indent="0">
              <a:buNone/>
              <a:defRPr sz="13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4" name="Rectangle 3">
            <a:extLst>
              <a:ext uri="{FF2B5EF4-FFF2-40B4-BE49-F238E27FC236}">
                <a16:creationId xmlns:a16="http://schemas.microsoft.com/office/drawing/2014/main" id="{67F2FA0D-FA46-5449-A40F-86D2A2C24693}"/>
              </a:ext>
            </a:extLst>
          </p:cNvPr>
          <p:cNvSpPr/>
          <p:nvPr userDrawn="1"/>
        </p:nvSpPr>
        <p:spPr>
          <a:xfrm>
            <a:off x="6016167" y="3001653"/>
            <a:ext cx="2617680" cy="584647"/>
          </a:xfrm>
          <a:prstGeom prst="rect">
            <a:avLst/>
          </a:prstGeom>
        </p:spPr>
        <p:txBody>
          <a:bodyPr wrap="none">
            <a:spAutoFit/>
          </a:bodyPr>
          <a:lstStyle/>
          <a:p>
            <a:r>
              <a:rPr lang="en-US" sz="3199" b="1" dirty="0">
                <a:latin typeface="Arial" panose="020B0604020202020204" pitchFamily="34" charset="0"/>
                <a:ea typeface="Verdana" panose="020B0604030504040204" pitchFamily="34" charset="0"/>
                <a:cs typeface="Arial" panose="020B0604020202020204" pitchFamily="34" charset="0"/>
              </a:rPr>
              <a:t>THANK YOU</a:t>
            </a:r>
          </a:p>
        </p:txBody>
      </p:sp>
      <p:pic>
        <p:nvPicPr>
          <p:cNvPr id="8" name="圖片 7" descr="一張含有 文字 的圖片&#10;&#10;自動產生的描述">
            <a:extLst>
              <a:ext uri="{FF2B5EF4-FFF2-40B4-BE49-F238E27FC236}">
                <a16:creationId xmlns:a16="http://schemas.microsoft.com/office/drawing/2014/main" id="{B7BEC25B-22C6-4A65-9E43-D683C4A8E167}"/>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3036756" y="5880406"/>
            <a:ext cx="2387980" cy="545460"/>
          </a:xfrm>
          <a:prstGeom prst="rect">
            <a:avLst/>
          </a:prstGeom>
        </p:spPr>
      </p:pic>
    </p:spTree>
    <p:extLst>
      <p:ext uri="{BB962C8B-B14F-4D97-AF65-F5344CB8AC3E}">
        <p14:creationId xmlns:p14="http://schemas.microsoft.com/office/powerpoint/2010/main" val="142074583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355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5">
    <p:spTree>
      <p:nvGrpSpPr>
        <p:cNvPr id="1" name=""/>
        <p:cNvGrpSpPr/>
        <p:nvPr/>
      </p:nvGrpSpPr>
      <p:grpSpPr>
        <a:xfrm>
          <a:off x="0" y="0"/>
          <a:ext cx="0" cy="0"/>
          <a:chOff x="0" y="0"/>
          <a:chExt cx="0" cy="0"/>
        </a:xfrm>
      </p:grpSpPr>
      <p:pic>
        <p:nvPicPr>
          <p:cNvPr id="7" name="Picture 6" descr="A picture containing text, person, indoor, person&#10;&#10;Description automatically generated">
            <a:extLst>
              <a:ext uri="{FF2B5EF4-FFF2-40B4-BE49-F238E27FC236}">
                <a16:creationId xmlns:a16="http://schemas.microsoft.com/office/drawing/2014/main" id="{8B02389F-C6BD-C641-A71B-7C1E23AC1A0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4544290" y="0"/>
            <a:ext cx="7647710" cy="6858000"/>
          </a:xfrm>
          <a:prstGeom prst="rect">
            <a:avLst/>
          </a:prstGeom>
        </p:spPr>
      </p:pic>
      <p:sp>
        <p:nvSpPr>
          <p:cNvPr id="11" name="Freeform 10">
            <a:extLst>
              <a:ext uri="{FF2B5EF4-FFF2-40B4-BE49-F238E27FC236}">
                <a16:creationId xmlns:a16="http://schemas.microsoft.com/office/drawing/2014/main" id="{8D0CD127-4974-404D-B083-E8262382B4B1}"/>
              </a:ext>
            </a:extLst>
          </p:cNvPr>
          <p:cNvSpPr/>
          <p:nvPr userDrawn="1"/>
        </p:nvSpPr>
        <p:spPr>
          <a:xfrm>
            <a:off x="2" y="0"/>
            <a:ext cx="7388846" cy="6858000"/>
          </a:xfrm>
          <a:custGeom>
            <a:avLst/>
            <a:gdLst>
              <a:gd name="connsiteX0" fmla="*/ 0 w 5541635"/>
              <a:gd name="connsiteY0" fmla="*/ 0 h 5143500"/>
              <a:gd name="connsiteX1" fmla="*/ 4189680 w 5541635"/>
              <a:gd name="connsiteY1" fmla="*/ 0 h 5143500"/>
              <a:gd name="connsiteX2" fmla="*/ 5541635 w 5541635"/>
              <a:gd name="connsiteY2" fmla="*/ 2703908 h 5143500"/>
              <a:gd name="connsiteX3" fmla="*/ 4321839 w 5541635"/>
              <a:gd name="connsiteY3" fmla="*/ 5143500 h 5143500"/>
              <a:gd name="connsiteX4" fmla="*/ 0 w 5541635"/>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1635" h="5143500">
                <a:moveTo>
                  <a:pt x="0" y="0"/>
                </a:moveTo>
                <a:lnTo>
                  <a:pt x="4189680" y="0"/>
                </a:lnTo>
                <a:lnTo>
                  <a:pt x="5541635" y="2703908"/>
                </a:lnTo>
                <a:lnTo>
                  <a:pt x="4321839"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2" name="Title 1"/>
          <p:cNvSpPr>
            <a:spLocks noGrp="1"/>
          </p:cNvSpPr>
          <p:nvPr>
            <p:ph type="ctrTitle" hasCustomPrompt="1"/>
          </p:nvPr>
        </p:nvSpPr>
        <p:spPr>
          <a:xfrm>
            <a:off x="838928" y="2373086"/>
            <a:ext cx="5797007" cy="1232127"/>
          </a:xfrm>
        </p:spPr>
        <p:txBody>
          <a:bodyPr anchor="b">
            <a:noAutofit/>
          </a:bodyPr>
          <a:lstStyle>
            <a:lvl1pPr algn="l">
              <a:defRPr sz="3199"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5</a:t>
            </a:r>
          </a:p>
        </p:txBody>
      </p:sp>
      <p:sp>
        <p:nvSpPr>
          <p:cNvPr id="3" name="Subtitle 2"/>
          <p:cNvSpPr>
            <a:spLocks noGrp="1"/>
          </p:cNvSpPr>
          <p:nvPr>
            <p:ph type="subTitle" idx="1" hasCustomPrompt="1"/>
          </p:nvPr>
        </p:nvSpPr>
        <p:spPr>
          <a:xfrm>
            <a:off x="838926" y="3605213"/>
            <a:ext cx="5797006" cy="1747837"/>
          </a:xfrm>
        </p:spPr>
        <p:txBody>
          <a:bodyPr>
            <a:normAutofit/>
          </a:bodyPr>
          <a:lstStyle>
            <a:lvl1pPr marL="0" indent="0" algn="l">
              <a:buNone/>
              <a:defRPr sz="1866"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subtitle</a:t>
            </a:r>
          </a:p>
        </p:txBody>
      </p:sp>
      <p:pic>
        <p:nvPicPr>
          <p:cNvPr id="8" name="Picture 7" descr="A picture containing shape&#10;&#10;Description automatically generated">
            <a:extLst>
              <a:ext uri="{FF2B5EF4-FFF2-40B4-BE49-F238E27FC236}">
                <a16:creationId xmlns:a16="http://schemas.microsoft.com/office/drawing/2014/main" id="{5FFCF0B7-E3D6-7C4A-81EE-347205CB99CB}"/>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60604"/>
          <a:stretch/>
        </p:blipFill>
        <p:spPr>
          <a:xfrm>
            <a:off x="7388849" y="0"/>
            <a:ext cx="4803152" cy="6858000"/>
          </a:xfrm>
          <a:prstGeom prst="rect">
            <a:avLst/>
          </a:prstGeom>
        </p:spPr>
      </p:pic>
      <p:pic>
        <p:nvPicPr>
          <p:cNvPr id="9" name="圖片 8" descr="一張含有 文字 的圖片&#10;&#10;自動產生的描述">
            <a:extLst>
              <a:ext uri="{FF2B5EF4-FFF2-40B4-BE49-F238E27FC236}">
                <a16:creationId xmlns:a16="http://schemas.microsoft.com/office/drawing/2014/main" id="{AAA02DCA-D145-4E01-8616-630F5A04CDF0}"/>
              </a:ext>
            </a:extLst>
          </p:cNvPr>
          <p:cNvPicPr>
            <a:picLocks noChangeAspect="1"/>
          </p:cNvPicPr>
          <p:nvPr userDrawn="1"/>
        </p:nvPicPr>
        <p:blipFill>
          <a:blip r:embed="rId4"/>
          <a:stretch>
            <a:fillRect/>
          </a:stretch>
        </p:blipFill>
        <p:spPr>
          <a:xfrm>
            <a:off x="596064" y="498651"/>
            <a:ext cx="3001233" cy="463390"/>
          </a:xfrm>
          <a:prstGeom prst="rect">
            <a:avLst/>
          </a:prstGeom>
        </p:spPr>
      </p:pic>
    </p:spTree>
    <p:extLst>
      <p:ext uri="{BB962C8B-B14F-4D97-AF65-F5344CB8AC3E}">
        <p14:creationId xmlns:p14="http://schemas.microsoft.com/office/powerpoint/2010/main" val="223734145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6">
    <p:spTree>
      <p:nvGrpSpPr>
        <p:cNvPr id="1" name=""/>
        <p:cNvGrpSpPr/>
        <p:nvPr/>
      </p:nvGrpSpPr>
      <p:grpSpPr>
        <a:xfrm>
          <a:off x="0" y="0"/>
          <a:ext cx="0" cy="0"/>
          <a:chOff x="0" y="0"/>
          <a:chExt cx="0" cy="0"/>
        </a:xfrm>
      </p:grpSpPr>
      <p:pic>
        <p:nvPicPr>
          <p:cNvPr id="4" name="Picture 3" descr="A picture containing close&#10;&#10;Description automatically generated">
            <a:extLst>
              <a:ext uri="{FF2B5EF4-FFF2-40B4-BE49-F238E27FC236}">
                <a16:creationId xmlns:a16="http://schemas.microsoft.com/office/drawing/2014/main" id="{B689EF09-5ABE-EB44-863B-DC79D878B2A0}"/>
              </a:ext>
            </a:extLst>
          </p:cNvPr>
          <p:cNvPicPr>
            <a:picLocks noChangeAspect="1"/>
          </p:cNvPicPr>
          <p:nvPr userDrawn="1"/>
        </p:nvPicPr>
        <p:blipFill>
          <a:blip r:embed="rId2"/>
          <a:stretch>
            <a:fillRect/>
          </a:stretch>
        </p:blipFill>
        <p:spPr>
          <a:xfrm>
            <a:off x="1807" y="0"/>
            <a:ext cx="12188388" cy="6858000"/>
          </a:xfrm>
          <a:prstGeom prst="rect">
            <a:avLst/>
          </a:prstGeom>
        </p:spPr>
      </p:pic>
      <p:sp>
        <p:nvSpPr>
          <p:cNvPr id="11" name="Freeform 10">
            <a:extLst>
              <a:ext uri="{FF2B5EF4-FFF2-40B4-BE49-F238E27FC236}">
                <a16:creationId xmlns:a16="http://schemas.microsoft.com/office/drawing/2014/main" id="{2B73CE67-51FB-A240-804E-BACC570896A8}"/>
              </a:ext>
            </a:extLst>
          </p:cNvPr>
          <p:cNvSpPr/>
          <p:nvPr userDrawn="1"/>
        </p:nvSpPr>
        <p:spPr>
          <a:xfrm>
            <a:off x="2" y="0"/>
            <a:ext cx="7862530" cy="6858000"/>
          </a:xfrm>
          <a:custGeom>
            <a:avLst/>
            <a:gdLst>
              <a:gd name="connsiteX0" fmla="*/ 0 w 5896897"/>
              <a:gd name="connsiteY0" fmla="*/ 0 h 5143500"/>
              <a:gd name="connsiteX1" fmla="*/ 4544942 w 5896897"/>
              <a:gd name="connsiteY1" fmla="*/ 0 h 5143500"/>
              <a:gd name="connsiteX2" fmla="*/ 5896897 w 5896897"/>
              <a:gd name="connsiteY2" fmla="*/ 2703908 h 5143500"/>
              <a:gd name="connsiteX3" fmla="*/ 4677101 w 5896897"/>
              <a:gd name="connsiteY3" fmla="*/ 5143500 h 5143500"/>
              <a:gd name="connsiteX4" fmla="*/ 0 w 5896897"/>
              <a:gd name="connsiteY4" fmla="*/ 514350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97" h="5143500">
                <a:moveTo>
                  <a:pt x="0" y="0"/>
                </a:moveTo>
                <a:lnTo>
                  <a:pt x="4544942" y="0"/>
                </a:lnTo>
                <a:lnTo>
                  <a:pt x="5896897" y="2703908"/>
                </a:lnTo>
                <a:lnTo>
                  <a:pt x="4677101" y="5143500"/>
                </a:lnTo>
                <a:lnTo>
                  <a:pt x="0" y="5143500"/>
                </a:lnTo>
                <a:close/>
              </a:path>
            </a:pathLst>
          </a:custGeom>
          <a:gradFill>
            <a:gsLst>
              <a:gs pos="0">
                <a:schemeClr val="accent2"/>
              </a:gs>
              <a:gs pos="94000">
                <a:schemeClr val="accent1"/>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8" name="Freeform 7">
            <a:extLst>
              <a:ext uri="{FF2B5EF4-FFF2-40B4-BE49-F238E27FC236}">
                <a16:creationId xmlns:a16="http://schemas.microsoft.com/office/drawing/2014/main" id="{5F1B5E43-C62C-0C42-B6C1-23C72E99D457}"/>
              </a:ext>
            </a:extLst>
          </p:cNvPr>
          <p:cNvSpPr/>
          <p:nvPr userDrawn="1"/>
        </p:nvSpPr>
        <p:spPr>
          <a:xfrm>
            <a:off x="5104110" y="5070956"/>
            <a:ext cx="2593382" cy="1787045"/>
          </a:xfrm>
          <a:custGeom>
            <a:avLst/>
            <a:gdLst>
              <a:gd name="connsiteX0" fmla="*/ 419189 w 1945037"/>
              <a:gd name="connsiteY0" fmla="*/ 0 h 1340284"/>
              <a:gd name="connsiteX1" fmla="*/ 1525848 w 1945037"/>
              <a:gd name="connsiteY1" fmla="*/ 0 h 1340284"/>
              <a:gd name="connsiteX2" fmla="*/ 1945037 w 1945037"/>
              <a:gd name="connsiteY2" fmla="*/ 838378 h 1340284"/>
              <a:gd name="connsiteX3" fmla="*/ 1694084 w 1945037"/>
              <a:gd name="connsiteY3" fmla="*/ 1340284 h 1340284"/>
              <a:gd name="connsiteX4" fmla="*/ 250953 w 1945037"/>
              <a:gd name="connsiteY4" fmla="*/ 1340284 h 1340284"/>
              <a:gd name="connsiteX5" fmla="*/ 0 w 1945037"/>
              <a:gd name="connsiteY5" fmla="*/ 838378 h 1340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037" h="1340284">
                <a:moveTo>
                  <a:pt x="419189" y="0"/>
                </a:moveTo>
                <a:lnTo>
                  <a:pt x="1525848" y="0"/>
                </a:lnTo>
                <a:lnTo>
                  <a:pt x="1945037" y="838378"/>
                </a:lnTo>
                <a:lnTo>
                  <a:pt x="1694084" y="1340284"/>
                </a:lnTo>
                <a:lnTo>
                  <a:pt x="250953" y="1340284"/>
                </a:lnTo>
                <a:lnTo>
                  <a:pt x="0" y="838378"/>
                </a:lnTo>
                <a:close/>
              </a:path>
            </a:pathLst>
          </a:custGeom>
          <a:solidFill>
            <a:schemeClr val="accent2">
              <a:alpha val="805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199">
              <a:latin typeface="Arial" panose="020B0604020202020204" pitchFamily="34" charset="0"/>
              <a:ea typeface="Verdana" panose="020B0604030504040204" pitchFamily="34" charset="0"/>
              <a:cs typeface="Arial" panose="020B0604020202020204" pitchFamily="34" charset="0"/>
            </a:endParaRPr>
          </a:p>
        </p:txBody>
      </p:sp>
      <p:sp>
        <p:nvSpPr>
          <p:cNvPr id="3" name="Subtitle 2"/>
          <p:cNvSpPr>
            <a:spLocks noGrp="1"/>
          </p:cNvSpPr>
          <p:nvPr>
            <p:ph type="subTitle" idx="1" hasCustomPrompt="1"/>
          </p:nvPr>
        </p:nvSpPr>
        <p:spPr>
          <a:xfrm>
            <a:off x="838928" y="1367884"/>
            <a:ext cx="5196113" cy="3985167"/>
          </a:xfrm>
        </p:spPr>
        <p:txBody>
          <a:bodyPr>
            <a:normAutofit/>
          </a:bodyPr>
          <a:lstStyle>
            <a:lvl1pPr marL="0" indent="0" algn="l">
              <a:lnSpc>
                <a:spcPct val="150000"/>
              </a:lnSpc>
              <a:buNone/>
              <a:defRPr sz="2133" b="0"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lgn="ctr">
              <a:buNone/>
              <a:defRPr sz="2000"/>
            </a:lvl2pPr>
            <a:lvl3pPr marL="914171"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en-US" dirty="0"/>
              <a:t>Click to edit text – quote slide 6</a:t>
            </a:r>
          </a:p>
        </p:txBody>
      </p:sp>
      <p:pic>
        <p:nvPicPr>
          <p:cNvPr id="7" name="圖片 6" descr="一張含有 文字 的圖片&#10;&#10;自動產生的描述">
            <a:extLst>
              <a:ext uri="{FF2B5EF4-FFF2-40B4-BE49-F238E27FC236}">
                <a16:creationId xmlns:a16="http://schemas.microsoft.com/office/drawing/2014/main" id="{6DF45442-21EE-4C65-9E31-D04F47877A24}"/>
              </a:ext>
            </a:extLst>
          </p:cNvPr>
          <p:cNvPicPr>
            <a:picLocks noChangeAspect="1"/>
          </p:cNvPicPr>
          <p:nvPr userDrawn="1"/>
        </p:nvPicPr>
        <p:blipFill>
          <a:blip r:embed="rId3"/>
          <a:stretch>
            <a:fillRect/>
          </a:stretch>
        </p:blipFill>
        <p:spPr>
          <a:xfrm>
            <a:off x="596064" y="498651"/>
            <a:ext cx="3001233" cy="463390"/>
          </a:xfrm>
          <a:prstGeom prst="rect">
            <a:avLst/>
          </a:prstGeom>
        </p:spPr>
      </p:pic>
    </p:spTree>
    <p:extLst>
      <p:ext uri="{BB962C8B-B14F-4D97-AF65-F5344CB8AC3E}">
        <p14:creationId xmlns:p14="http://schemas.microsoft.com/office/powerpoint/2010/main" val="22341201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extLst>
    <p:ext uri="{DCECCB84-F9BA-43D5-87BE-67443E8EF086}">
      <p15:sldGuideLst xmlns:p15="http://schemas.microsoft.com/office/powerpoint/2012/main">
        <p15:guide id="1" pos="4031">
          <p15:clr>
            <a:srgbClr val="FBAE40"/>
          </p15:clr>
        </p15:guide>
        <p15:guide id="2" pos="8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56F37642-3FB5-294D-BB14-564988AE0CE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886"/>
          <a:stretch/>
        </p:blipFill>
        <p:spPr>
          <a:xfrm>
            <a:off x="1" y="1"/>
            <a:ext cx="12192000" cy="1928037"/>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2</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2BA5FDA7-1BF9-EE4D-8121-28F4E2D2BB8F}"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8" name="Content Placeholder 7">
            <a:extLst>
              <a:ext uri="{FF2B5EF4-FFF2-40B4-BE49-F238E27FC236}">
                <a16:creationId xmlns:a16="http://schemas.microsoft.com/office/drawing/2014/main" id="{32E8AC95-C00F-DC41-87B0-874811E4791C}"/>
              </a:ext>
            </a:extLst>
          </p:cNvPr>
          <p:cNvSpPr>
            <a:spLocks noGrp="1"/>
          </p:cNvSpPr>
          <p:nvPr>
            <p:ph sz="quarter" idx="15" hasCustomPrompt="1"/>
          </p:nvPr>
        </p:nvSpPr>
        <p:spPr>
          <a:xfrm>
            <a:off x="831574" y="2046081"/>
            <a:ext cx="10522227" cy="4145280"/>
          </a:xfrm>
        </p:spPr>
        <p:txBody>
          <a:bodyPr>
            <a:noAutofit/>
          </a:bodyPr>
          <a:lstStyle>
            <a:lvl1pPr>
              <a:defRPr>
                <a:latin typeface="Arial" panose="020B0604020202020204" pitchFamily="34" charset="0"/>
                <a:ea typeface="Verdana" panose="020B0604030504040204" pitchFamily="34" charset="0"/>
                <a:cs typeface="Arial" panose="020B0604020202020204" pitchFamily="34" charset="0"/>
              </a:defRPr>
            </a:lvl1pPr>
            <a:lvl2pPr>
              <a:defRPr>
                <a:latin typeface="Arial" panose="020B0604020202020204" pitchFamily="34" charset="0"/>
                <a:ea typeface="Verdana" panose="020B0604030504040204" pitchFamily="34" charset="0"/>
                <a:cs typeface="Arial" panose="020B0604020202020204" pitchFamily="34" charset="0"/>
              </a:defRPr>
            </a:lvl2pPr>
            <a:lvl3pPr>
              <a:defRPr>
                <a:latin typeface="Arial" panose="020B0604020202020204" pitchFamily="34" charset="0"/>
                <a:ea typeface="Verdana" panose="020B0604030504040204" pitchFamily="34" charset="0"/>
                <a:cs typeface="Arial" panose="020B0604020202020204" pitchFamily="34" charset="0"/>
              </a:defRPr>
            </a:lvl3pPr>
            <a:lvl4pPr>
              <a:defRPr>
                <a:latin typeface="Arial" panose="020B0604020202020204" pitchFamily="34" charset="0"/>
                <a:ea typeface="Verdana" panose="020B0604030504040204" pitchFamily="34" charset="0"/>
                <a:cs typeface="Arial" panose="020B0604020202020204" pitchFamily="34" charset="0"/>
              </a:defRPr>
            </a:lvl4pPr>
            <a:lvl5pPr>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圖片 13">
            <a:extLst>
              <a:ext uri="{FF2B5EF4-FFF2-40B4-BE49-F238E27FC236}">
                <a16:creationId xmlns:a16="http://schemas.microsoft.com/office/drawing/2014/main" id="{AC912161-9F04-4A09-9894-D9BB9589872F}"/>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277439288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6DA107EC-7168-4344-B3C6-B5BBBA21BFA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093"/>
          <a:stretch/>
        </p:blipFill>
        <p:spPr>
          <a:xfrm>
            <a:off x="1" y="1"/>
            <a:ext cx="12192000" cy="1913860"/>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3</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ACFA4D65-3462-DB4A-BBAD-8BE5F0F3B682}"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8" name="Content Placeholder 7">
            <a:extLst>
              <a:ext uri="{FF2B5EF4-FFF2-40B4-BE49-F238E27FC236}">
                <a16:creationId xmlns:a16="http://schemas.microsoft.com/office/drawing/2014/main" id="{32E8AC95-C00F-DC41-87B0-874811E4791C}"/>
              </a:ext>
            </a:extLst>
          </p:cNvPr>
          <p:cNvSpPr>
            <a:spLocks noGrp="1"/>
          </p:cNvSpPr>
          <p:nvPr>
            <p:ph sz="quarter" idx="15" hasCustomPrompt="1"/>
          </p:nvPr>
        </p:nvSpPr>
        <p:spPr>
          <a:xfrm>
            <a:off x="831574" y="2046081"/>
            <a:ext cx="10522227" cy="4145280"/>
          </a:xfrm>
        </p:spPr>
        <p:txBody>
          <a:bodyPr>
            <a:noAutofit/>
          </a:bodyPr>
          <a:lstStyle>
            <a:lvl1pPr>
              <a:defRPr>
                <a:latin typeface="Arial" panose="020B0604020202020204" pitchFamily="34" charset="0"/>
                <a:ea typeface="Verdana" panose="020B0604030504040204" pitchFamily="34" charset="0"/>
                <a:cs typeface="Arial" panose="020B0604020202020204" pitchFamily="34" charset="0"/>
              </a:defRPr>
            </a:lvl1pPr>
            <a:lvl2pPr>
              <a:defRPr>
                <a:latin typeface="Arial" panose="020B0604020202020204" pitchFamily="34" charset="0"/>
                <a:ea typeface="Verdana" panose="020B0604030504040204" pitchFamily="34" charset="0"/>
                <a:cs typeface="Arial" panose="020B0604020202020204" pitchFamily="34" charset="0"/>
              </a:defRPr>
            </a:lvl2pPr>
            <a:lvl3pPr>
              <a:defRPr>
                <a:latin typeface="Arial" panose="020B0604020202020204" pitchFamily="34" charset="0"/>
                <a:ea typeface="Verdana" panose="020B0604030504040204" pitchFamily="34" charset="0"/>
                <a:cs typeface="Arial" panose="020B0604020202020204" pitchFamily="34" charset="0"/>
              </a:defRPr>
            </a:lvl3pPr>
            <a:lvl4pPr>
              <a:defRPr>
                <a:latin typeface="Arial" panose="020B0604020202020204" pitchFamily="34" charset="0"/>
                <a:ea typeface="Verdana" panose="020B0604030504040204" pitchFamily="34" charset="0"/>
                <a:cs typeface="Arial" panose="020B0604020202020204" pitchFamily="34" charset="0"/>
              </a:defRPr>
            </a:lvl4pPr>
            <a:lvl5pPr>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圖片 12">
            <a:extLst>
              <a:ext uri="{FF2B5EF4-FFF2-40B4-BE49-F238E27FC236}">
                <a16:creationId xmlns:a16="http://schemas.microsoft.com/office/drawing/2014/main" id="{9565226B-1A86-4682-A951-D5116E911955}"/>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147257366"/>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4">
    <p:spTree>
      <p:nvGrpSpPr>
        <p:cNvPr id="1" name=""/>
        <p:cNvGrpSpPr/>
        <p:nvPr/>
      </p:nvGrpSpPr>
      <p:grpSpPr>
        <a:xfrm>
          <a:off x="0" y="0"/>
          <a:ext cx="0" cy="0"/>
          <a:chOff x="0" y="0"/>
          <a:chExt cx="0" cy="0"/>
        </a:xfrm>
      </p:grpSpPr>
      <p:pic>
        <p:nvPicPr>
          <p:cNvPr id="7" name="Picture 6" descr="Shape, rectangle&#10;&#10;Description automatically generated">
            <a:extLst>
              <a:ext uri="{FF2B5EF4-FFF2-40B4-BE49-F238E27FC236}">
                <a16:creationId xmlns:a16="http://schemas.microsoft.com/office/drawing/2014/main" id="{7A6A6276-0B10-4143-B801-66EF99B84FE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576"/>
          <a:stretch/>
        </p:blipFill>
        <p:spPr>
          <a:xfrm>
            <a:off x="1" y="2"/>
            <a:ext cx="12192000" cy="1949303"/>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4</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85188F4D-B4F3-2D4A-9EFA-ADBEC1D4387F}"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8" name="Content Placeholder 7">
            <a:extLst>
              <a:ext uri="{FF2B5EF4-FFF2-40B4-BE49-F238E27FC236}">
                <a16:creationId xmlns:a16="http://schemas.microsoft.com/office/drawing/2014/main" id="{32E8AC95-C00F-DC41-87B0-874811E4791C}"/>
              </a:ext>
            </a:extLst>
          </p:cNvPr>
          <p:cNvSpPr>
            <a:spLocks noGrp="1"/>
          </p:cNvSpPr>
          <p:nvPr>
            <p:ph sz="quarter" idx="15" hasCustomPrompt="1"/>
          </p:nvPr>
        </p:nvSpPr>
        <p:spPr>
          <a:xfrm>
            <a:off x="831574" y="2046081"/>
            <a:ext cx="10522227" cy="4145280"/>
          </a:xfrm>
        </p:spPr>
        <p:txBody>
          <a:bodyPr>
            <a:noAutofit/>
          </a:bodyPr>
          <a:lstStyle>
            <a:lvl1pPr>
              <a:defRPr>
                <a:latin typeface="Arial" panose="020B0604020202020204" pitchFamily="34" charset="0"/>
                <a:ea typeface="Verdana" panose="020B0604030504040204" pitchFamily="34" charset="0"/>
                <a:cs typeface="Arial" panose="020B0604020202020204" pitchFamily="34" charset="0"/>
              </a:defRPr>
            </a:lvl1pPr>
            <a:lvl2pPr>
              <a:defRPr>
                <a:latin typeface="Arial" panose="020B0604020202020204" pitchFamily="34" charset="0"/>
                <a:ea typeface="Verdana" panose="020B0604030504040204" pitchFamily="34" charset="0"/>
                <a:cs typeface="Arial" panose="020B0604020202020204" pitchFamily="34" charset="0"/>
              </a:defRPr>
            </a:lvl2pPr>
            <a:lvl3pPr>
              <a:defRPr>
                <a:latin typeface="Arial" panose="020B0604020202020204" pitchFamily="34" charset="0"/>
                <a:ea typeface="Verdana" panose="020B0604030504040204" pitchFamily="34" charset="0"/>
                <a:cs typeface="Arial" panose="020B0604020202020204" pitchFamily="34" charset="0"/>
              </a:defRPr>
            </a:lvl3pPr>
            <a:lvl4pPr>
              <a:defRPr>
                <a:latin typeface="Arial" panose="020B0604020202020204" pitchFamily="34" charset="0"/>
                <a:ea typeface="Verdana" panose="020B0604030504040204" pitchFamily="34" charset="0"/>
                <a:cs typeface="Arial" panose="020B0604020202020204" pitchFamily="34" charset="0"/>
              </a:defRPr>
            </a:lvl4pPr>
            <a:lvl5pPr>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圖片 12">
            <a:extLst>
              <a:ext uri="{FF2B5EF4-FFF2-40B4-BE49-F238E27FC236}">
                <a16:creationId xmlns:a16="http://schemas.microsoft.com/office/drawing/2014/main" id="{627258F4-D934-41E5-B824-37D22AD6FFED}"/>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79169231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Slide">
    <p:spTree>
      <p:nvGrpSpPr>
        <p:cNvPr id="1" name=""/>
        <p:cNvGrpSpPr/>
        <p:nvPr/>
      </p:nvGrpSpPr>
      <p:grpSpPr>
        <a:xfrm>
          <a:off x="0" y="0"/>
          <a:ext cx="0" cy="0"/>
          <a:chOff x="0" y="0"/>
          <a:chExt cx="0" cy="0"/>
        </a:xfrm>
      </p:grpSpPr>
      <p:pic>
        <p:nvPicPr>
          <p:cNvPr id="14" name="Picture 13" descr="Shape, rectangle&#10;&#10;Description automatically generated">
            <a:extLst>
              <a:ext uri="{FF2B5EF4-FFF2-40B4-BE49-F238E27FC236}">
                <a16:creationId xmlns:a16="http://schemas.microsoft.com/office/drawing/2014/main" id="{90FAC038-AD88-0F4C-8FAE-83FD4C47D9EE}"/>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156"/>
          <a:stretch/>
        </p:blipFill>
        <p:spPr>
          <a:xfrm>
            <a:off x="1" y="1"/>
            <a:ext cx="12192000" cy="1909556"/>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comparison title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2F3F34E-8CA9-504A-A84D-53210966E210}"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sp>
        <p:nvSpPr>
          <p:cNvPr id="8" name="Content Placeholder 7">
            <a:extLst>
              <a:ext uri="{FF2B5EF4-FFF2-40B4-BE49-F238E27FC236}">
                <a16:creationId xmlns:a16="http://schemas.microsoft.com/office/drawing/2014/main" id="{32E8AC95-C00F-DC41-87B0-874811E4791C}"/>
              </a:ext>
            </a:extLst>
          </p:cNvPr>
          <p:cNvSpPr>
            <a:spLocks noGrp="1"/>
          </p:cNvSpPr>
          <p:nvPr>
            <p:ph sz="quarter" idx="15" hasCustomPrompt="1"/>
          </p:nvPr>
        </p:nvSpPr>
        <p:spPr>
          <a:xfrm>
            <a:off x="831575" y="2046081"/>
            <a:ext cx="4997726" cy="4145280"/>
          </a:xfrm>
        </p:spPr>
        <p:txBody>
          <a:bodyPr>
            <a:noAutofit/>
          </a:bodyPr>
          <a:lstStyle>
            <a:lvl1pPr>
              <a:lnSpc>
                <a:spcPct val="90000"/>
              </a:lnSpc>
              <a:defRPr>
                <a:latin typeface="Arial" panose="020B0604020202020204" pitchFamily="34" charset="0"/>
                <a:ea typeface="Verdana" panose="020B0604030504040204" pitchFamily="34" charset="0"/>
                <a:cs typeface="Arial" panose="020B0604020202020204" pitchFamily="34" charset="0"/>
              </a:defRPr>
            </a:lvl1pPr>
            <a:lvl2pPr>
              <a:lnSpc>
                <a:spcPct val="90000"/>
              </a:lnSpc>
              <a:defRPr>
                <a:latin typeface="Arial" panose="020B0604020202020204" pitchFamily="34" charset="0"/>
                <a:ea typeface="Verdana" panose="020B0604030504040204" pitchFamily="34" charset="0"/>
                <a:cs typeface="Arial" panose="020B0604020202020204" pitchFamily="34" charset="0"/>
              </a:defRPr>
            </a:lvl2pPr>
            <a:lvl3pPr>
              <a:lnSpc>
                <a:spcPct val="90000"/>
              </a:lnSpc>
              <a:defRPr>
                <a:latin typeface="Arial" panose="020B0604020202020204" pitchFamily="34" charset="0"/>
                <a:ea typeface="Verdana" panose="020B0604030504040204" pitchFamily="34" charset="0"/>
                <a:cs typeface="Arial" panose="020B0604020202020204" pitchFamily="34" charset="0"/>
              </a:defRPr>
            </a:lvl3pPr>
            <a:lvl4pPr>
              <a:lnSpc>
                <a:spcPct val="90000"/>
              </a:lnSpc>
              <a:defRPr>
                <a:latin typeface="Arial" panose="020B0604020202020204" pitchFamily="34" charset="0"/>
                <a:ea typeface="Verdana" panose="020B0604030504040204" pitchFamily="34" charset="0"/>
                <a:cs typeface="Arial" panose="020B0604020202020204" pitchFamily="34" charset="0"/>
              </a:defRPr>
            </a:lvl4pPr>
            <a:lvl5pPr>
              <a:lnSpc>
                <a:spcPct val="90000"/>
              </a:lnSpc>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7">
            <a:extLst>
              <a:ext uri="{FF2B5EF4-FFF2-40B4-BE49-F238E27FC236}">
                <a16:creationId xmlns:a16="http://schemas.microsoft.com/office/drawing/2014/main" id="{1921EA0B-FC01-614A-B2B1-199BC4D49036}"/>
              </a:ext>
            </a:extLst>
          </p:cNvPr>
          <p:cNvSpPr>
            <a:spLocks noGrp="1"/>
          </p:cNvSpPr>
          <p:nvPr>
            <p:ph sz="quarter" idx="16" hasCustomPrompt="1"/>
          </p:nvPr>
        </p:nvSpPr>
        <p:spPr>
          <a:xfrm>
            <a:off x="6356075" y="2046081"/>
            <a:ext cx="4997726" cy="4145280"/>
          </a:xfrm>
        </p:spPr>
        <p:txBody>
          <a:bodyPr>
            <a:noAutofit/>
          </a:bodyPr>
          <a:lstStyle>
            <a:lvl1pPr>
              <a:lnSpc>
                <a:spcPct val="90000"/>
              </a:lnSpc>
              <a:defRPr>
                <a:latin typeface="Arial" panose="020B0604020202020204" pitchFamily="34" charset="0"/>
                <a:ea typeface="Verdana" panose="020B0604030504040204" pitchFamily="34" charset="0"/>
                <a:cs typeface="Arial" panose="020B0604020202020204" pitchFamily="34" charset="0"/>
              </a:defRPr>
            </a:lvl1pPr>
            <a:lvl2pPr>
              <a:lnSpc>
                <a:spcPct val="90000"/>
              </a:lnSpc>
              <a:defRPr>
                <a:latin typeface="Arial" panose="020B0604020202020204" pitchFamily="34" charset="0"/>
                <a:ea typeface="Verdana" panose="020B0604030504040204" pitchFamily="34" charset="0"/>
                <a:cs typeface="Arial" panose="020B0604020202020204" pitchFamily="34" charset="0"/>
              </a:defRPr>
            </a:lvl2pPr>
            <a:lvl3pPr>
              <a:lnSpc>
                <a:spcPct val="90000"/>
              </a:lnSpc>
              <a:defRPr>
                <a:latin typeface="Arial" panose="020B0604020202020204" pitchFamily="34" charset="0"/>
                <a:ea typeface="Verdana" panose="020B0604030504040204" pitchFamily="34" charset="0"/>
                <a:cs typeface="Arial" panose="020B0604020202020204" pitchFamily="34" charset="0"/>
              </a:defRPr>
            </a:lvl3pPr>
            <a:lvl4pPr>
              <a:lnSpc>
                <a:spcPct val="90000"/>
              </a:lnSpc>
              <a:defRPr>
                <a:latin typeface="Arial" panose="020B0604020202020204" pitchFamily="34" charset="0"/>
                <a:ea typeface="Verdana" panose="020B0604030504040204" pitchFamily="34" charset="0"/>
                <a:cs typeface="Arial" panose="020B0604020202020204" pitchFamily="34" charset="0"/>
              </a:defRPr>
            </a:lvl4pPr>
            <a:lvl5pPr>
              <a:lnSpc>
                <a:spcPct val="90000"/>
              </a:lnSpc>
              <a:defRPr>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圖片 15">
            <a:extLst>
              <a:ext uri="{FF2B5EF4-FFF2-40B4-BE49-F238E27FC236}">
                <a16:creationId xmlns:a16="http://schemas.microsoft.com/office/drawing/2014/main" id="{35062F24-27CF-4080-B2DC-26678373F237}"/>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44514558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1">
    <p:spTree>
      <p:nvGrpSpPr>
        <p:cNvPr id="1" name=""/>
        <p:cNvGrpSpPr/>
        <p:nvPr/>
      </p:nvGrpSpPr>
      <p:grpSpPr>
        <a:xfrm>
          <a:off x="0" y="0"/>
          <a:ext cx="0" cy="0"/>
          <a:chOff x="0" y="0"/>
          <a:chExt cx="0" cy="0"/>
        </a:xfrm>
      </p:grpSpPr>
      <p:pic>
        <p:nvPicPr>
          <p:cNvPr id="10" name="Picture 9" descr="Shape, rectangle&#10;&#10;Description automatically generated">
            <a:extLst>
              <a:ext uri="{FF2B5EF4-FFF2-40B4-BE49-F238E27FC236}">
                <a16:creationId xmlns:a16="http://schemas.microsoft.com/office/drawing/2014/main" id="{32748A7B-1891-434F-934F-A3968CFF837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2156"/>
          <a:stretch/>
        </p:blipFill>
        <p:spPr>
          <a:xfrm>
            <a:off x="1" y="1"/>
            <a:ext cx="12192000" cy="1909556"/>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title only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2054156-B97D-0840-8852-FC8F2CCC0998}"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13" name="圖片 12">
            <a:extLst>
              <a:ext uri="{FF2B5EF4-FFF2-40B4-BE49-F238E27FC236}">
                <a16:creationId xmlns:a16="http://schemas.microsoft.com/office/drawing/2014/main" id="{F71A47E2-66B7-42F5-871E-190BCD7ADDF1}"/>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212821310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2">
    <p:spTree>
      <p:nvGrpSpPr>
        <p:cNvPr id="1" name=""/>
        <p:cNvGrpSpPr/>
        <p:nvPr/>
      </p:nvGrpSpPr>
      <p:grpSpPr>
        <a:xfrm>
          <a:off x="0" y="0"/>
          <a:ext cx="0" cy="0"/>
          <a:chOff x="0" y="0"/>
          <a:chExt cx="0" cy="0"/>
        </a:xfrm>
      </p:grpSpPr>
      <p:pic>
        <p:nvPicPr>
          <p:cNvPr id="13" name="Picture 12" descr="Shape, rectangle&#10;&#10;Description automatically generated">
            <a:extLst>
              <a:ext uri="{FF2B5EF4-FFF2-40B4-BE49-F238E27FC236}">
                <a16:creationId xmlns:a16="http://schemas.microsoft.com/office/drawing/2014/main" id="{AB5B9BBC-767F-5243-9CED-53CE2CC35507}"/>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71886"/>
          <a:stretch/>
        </p:blipFill>
        <p:spPr>
          <a:xfrm>
            <a:off x="1" y="1"/>
            <a:ext cx="12192000" cy="1928037"/>
          </a:xfrm>
          <a:prstGeom prst="rect">
            <a:avLst/>
          </a:prstGeom>
        </p:spPr>
      </p:pic>
      <p:sp>
        <p:nvSpPr>
          <p:cNvPr id="2" name="Title 1"/>
          <p:cNvSpPr>
            <a:spLocks noGrp="1"/>
          </p:cNvSpPr>
          <p:nvPr>
            <p:ph type="title" hasCustomPrompt="1"/>
          </p:nvPr>
        </p:nvSpPr>
        <p:spPr>
          <a:xfrm>
            <a:off x="831851" y="829948"/>
            <a:ext cx="8055651" cy="808976"/>
          </a:xfrm>
        </p:spPr>
        <p:txBody>
          <a:bodyPr anchor="b">
            <a:normAutofit/>
          </a:bodyPr>
          <a:lstStyle>
            <a:lvl1pPr>
              <a:defRPr sz="3199" b="0" i="0">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title – title only slide</a:t>
            </a:r>
          </a:p>
        </p:txBody>
      </p:sp>
      <p:sp>
        <p:nvSpPr>
          <p:cNvPr id="4" name="Date Placeholder 3"/>
          <p:cNvSpPr>
            <a:spLocks noGrp="1"/>
          </p:cNvSpPr>
          <p:nvPr>
            <p:ph type="dt" sz="half" idx="10"/>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CC648897-36BE-144A-9F22-986074996EAB}" type="datetime1">
              <a:rPr lang="en-US" smtClean="0"/>
              <a:t>4/7/2025</a:t>
            </a:fld>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ea typeface="Verdana" panose="020B0604030504040204" pitchFamily="34" charset="0"/>
                <a:cs typeface="Arial" panose="020B0604020202020204" pitchFamily="34" charset="0"/>
              </a:defRPr>
            </a:lvl1pPr>
          </a:lstStyle>
          <a:p>
            <a:fld id="{EFFD5370-6D15-1944-82FE-073ED003FB7C}" type="slidenum">
              <a:rPr lang="en-US" smtClean="0"/>
              <a:pPr/>
              <a:t>‹#›</a:t>
            </a:fld>
            <a:endParaRPr lang="en-US"/>
          </a:p>
        </p:txBody>
      </p:sp>
      <p:sp>
        <p:nvSpPr>
          <p:cNvPr id="11" name="Text Placeholder 2">
            <a:extLst>
              <a:ext uri="{FF2B5EF4-FFF2-40B4-BE49-F238E27FC236}">
                <a16:creationId xmlns:a16="http://schemas.microsoft.com/office/drawing/2014/main" id="{45C78848-B080-BC42-81A8-234087F93E44}"/>
              </a:ext>
            </a:extLst>
          </p:cNvPr>
          <p:cNvSpPr>
            <a:spLocks noGrp="1"/>
          </p:cNvSpPr>
          <p:nvPr>
            <p:ph type="body" idx="13" hasCustomPrompt="1"/>
          </p:nvPr>
        </p:nvSpPr>
        <p:spPr>
          <a:xfrm>
            <a:off x="831850" y="1541776"/>
            <a:ext cx="9921094" cy="297824"/>
          </a:xfrm>
        </p:spPr>
        <p:txBody>
          <a:bodyPr>
            <a:noAutofit/>
          </a:bodyPr>
          <a:lstStyle>
            <a:lvl1pPr marL="0" indent="0">
              <a:buNone/>
              <a:defRPr sz="1600" b="0" i="0">
                <a:solidFill>
                  <a:schemeClr val="accent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subtitle</a:t>
            </a:r>
          </a:p>
        </p:txBody>
      </p:sp>
      <p:sp>
        <p:nvSpPr>
          <p:cNvPr id="12" name="Text Placeholder 2">
            <a:extLst>
              <a:ext uri="{FF2B5EF4-FFF2-40B4-BE49-F238E27FC236}">
                <a16:creationId xmlns:a16="http://schemas.microsoft.com/office/drawing/2014/main" id="{E5077E41-0105-564F-9415-653181D20296}"/>
              </a:ext>
            </a:extLst>
          </p:cNvPr>
          <p:cNvSpPr>
            <a:spLocks noGrp="1"/>
          </p:cNvSpPr>
          <p:nvPr>
            <p:ph type="body" idx="14" hasCustomPrompt="1"/>
          </p:nvPr>
        </p:nvSpPr>
        <p:spPr>
          <a:xfrm>
            <a:off x="160359" y="26740"/>
            <a:ext cx="9921094" cy="297824"/>
          </a:xfrm>
        </p:spPr>
        <p:txBody>
          <a:bodyPr anchor="ctr">
            <a:noAutofit/>
          </a:bodyPr>
          <a:lstStyle>
            <a:lvl1pPr marL="0" indent="0">
              <a:buNone/>
              <a:defRPr sz="1066" b="1" i="0">
                <a:solidFill>
                  <a:schemeClr val="bg1"/>
                </a:solidFill>
                <a:latin typeface="Arial" panose="020B0604020202020204" pitchFamily="34" charset="0"/>
                <a:ea typeface="Verdana" panose="020B0604030504040204" pitchFamily="34" charset="0"/>
                <a:cs typeface="Arial" panose="020B0604020202020204" pitchFamily="34" charset="0"/>
              </a:defRPr>
            </a:lvl1pPr>
            <a:lvl2pPr marL="457086" indent="0">
              <a:buNone/>
              <a:defRPr sz="2000">
                <a:solidFill>
                  <a:schemeClr val="tx1">
                    <a:tint val="75000"/>
                  </a:schemeClr>
                </a:solidFill>
              </a:defRPr>
            </a:lvl2pPr>
            <a:lvl3pPr marL="914171"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en-US" dirty="0"/>
              <a:t>CLICK TO EDIT TEXT</a:t>
            </a:r>
          </a:p>
        </p:txBody>
      </p:sp>
      <p:pic>
        <p:nvPicPr>
          <p:cNvPr id="10" name="圖片 9">
            <a:extLst>
              <a:ext uri="{FF2B5EF4-FFF2-40B4-BE49-F238E27FC236}">
                <a16:creationId xmlns:a16="http://schemas.microsoft.com/office/drawing/2014/main" id="{CB5C5806-A69C-42AF-82AA-B9E43B703D29}"/>
              </a:ext>
            </a:extLst>
          </p:cNvPr>
          <p:cNvPicPr>
            <a:picLocks noChangeAspect="1"/>
          </p:cNvPicPr>
          <p:nvPr userDrawn="1"/>
        </p:nvPicPr>
        <p:blipFill>
          <a:blip r:embed="rId3"/>
          <a:stretch>
            <a:fillRect/>
          </a:stretch>
        </p:blipFill>
        <p:spPr>
          <a:xfrm>
            <a:off x="7791373" y="338419"/>
            <a:ext cx="2622121" cy="405905"/>
          </a:xfrm>
          <a:prstGeom prst="rect">
            <a:avLst/>
          </a:prstGeom>
        </p:spPr>
      </p:pic>
    </p:spTree>
    <p:extLst>
      <p:ext uri="{BB962C8B-B14F-4D97-AF65-F5344CB8AC3E}">
        <p14:creationId xmlns:p14="http://schemas.microsoft.com/office/powerpoint/2010/main" val="371779468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00">
                <a:solidFill>
                  <a:schemeClr val="tx1">
                    <a:tint val="75000"/>
                  </a:schemeClr>
                </a:solidFill>
                <a:latin typeface="Arial" panose="020B0604020202020204" pitchFamily="34" charset="0"/>
                <a:cs typeface="Arial" panose="020B0604020202020204" pitchFamily="34" charset="0"/>
              </a:defRPr>
            </a:lvl1pPr>
          </a:lstStyle>
          <a:p>
            <a:fld id="{1C856DDE-C81A-E447-89C0-33C161BF8032}" type="datetime1">
              <a:rPr lang="en-US" smtClean="0"/>
              <a:t>4/7/2025</a:t>
            </a:fld>
            <a:endParaRPr 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1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100">
                <a:solidFill>
                  <a:schemeClr val="tx1">
                    <a:tint val="75000"/>
                  </a:schemeClr>
                </a:solidFill>
                <a:latin typeface="Arial" panose="020B0604020202020204" pitchFamily="34" charset="0"/>
                <a:cs typeface="Arial" panose="020B0604020202020204" pitchFamily="34" charset="0"/>
              </a:defRPr>
            </a:lvl1pPr>
          </a:lstStyle>
          <a:p>
            <a:fld id="{EFFD5370-6D15-1944-82FE-073ED003FB7C}" type="slidenum">
              <a:rPr lang="en-US" smtClean="0"/>
              <a:pPr/>
              <a:t>‹#›</a:t>
            </a:fld>
            <a:endParaRPr lang="en-US"/>
          </a:p>
        </p:txBody>
      </p:sp>
    </p:spTree>
    <p:extLst>
      <p:ext uri="{BB962C8B-B14F-4D97-AF65-F5344CB8AC3E}">
        <p14:creationId xmlns:p14="http://schemas.microsoft.com/office/powerpoint/2010/main" val="40065473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Lst>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hf hdr="0"/>
  <p:txStyles>
    <p:titleStyle>
      <a:lvl1pPr algn="l" defTabSz="914126" rtl="0" eaLnBrk="1" latinLnBrk="0" hangingPunct="1">
        <a:lnSpc>
          <a:spcPct val="90000"/>
        </a:lnSpc>
        <a:spcBef>
          <a:spcPct val="0"/>
        </a:spcBef>
        <a:buNone/>
        <a:defRPr sz="4399" kern="1200">
          <a:solidFill>
            <a:schemeClr val="tx1"/>
          </a:solidFill>
          <a:latin typeface="Arial" panose="020B0604020202020204" pitchFamily="34" charset="0"/>
          <a:ea typeface="+mj-ea"/>
          <a:cs typeface="Arial" panose="020B0604020202020204" pitchFamily="34" charset="0"/>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685594"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2657" indent="-228531" algn="l" defTabSz="914126"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599720" indent="-228531" algn="l" defTabSz="914126"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6783" indent="-228531" algn="l" defTabSz="914126"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062D2-4FEF-6E45-9560-8A47E8C3F7AC}"/>
              </a:ext>
            </a:extLst>
          </p:cNvPr>
          <p:cNvSpPr>
            <a:spLocks noGrp="1"/>
          </p:cNvSpPr>
          <p:nvPr>
            <p:ph type="ctrTitle"/>
          </p:nvPr>
        </p:nvSpPr>
        <p:spPr>
          <a:xfrm>
            <a:off x="4893290" y="2357113"/>
            <a:ext cx="6359684" cy="1232127"/>
          </a:xfrm>
        </p:spPr>
        <p:txBody>
          <a:bodyPr/>
          <a:lstStyle/>
          <a:p>
            <a:r>
              <a:rPr lang="en-US" altLang="zh-CN" sz="4000" dirty="0">
                <a:latin typeface="Arial" panose="020B0604020202020204" pitchFamily="34" charset="0"/>
                <a:ea typeface="宋体" panose="02010600030101010101" pitchFamily="2" charset="-122"/>
                <a:cs typeface="Arial" panose="020B0604020202020204" pitchFamily="34" charset="0"/>
              </a:rPr>
              <a:t>GEM300</a:t>
            </a:r>
            <a:r>
              <a:rPr lang="fr-FR" altLang="zh-CN" sz="4000" dirty="0">
                <a:latin typeface="Arial" panose="020B0604020202020204" pitchFamily="34" charset="0"/>
                <a:ea typeface="宋体" panose="02010600030101010101" pitchFamily="2" charset="-122"/>
                <a:cs typeface="Arial" panose="020B0604020202020204" pitchFamily="34" charset="0"/>
              </a:rPr>
              <a:t> Task Force</a:t>
            </a:r>
            <a:endParaRPr lang="en-US" sz="3600" dirty="0"/>
          </a:p>
        </p:txBody>
      </p:sp>
      <p:sp>
        <p:nvSpPr>
          <p:cNvPr id="5" name="副標題 4">
            <a:extLst>
              <a:ext uri="{FF2B5EF4-FFF2-40B4-BE49-F238E27FC236}">
                <a16:creationId xmlns:a16="http://schemas.microsoft.com/office/drawing/2014/main" id="{D46AF72E-6045-4426-A5EE-FFDC0EB21D1F}"/>
              </a:ext>
            </a:extLst>
          </p:cNvPr>
          <p:cNvSpPr>
            <a:spLocks noGrp="1"/>
          </p:cNvSpPr>
          <p:nvPr>
            <p:ph type="subTitle" idx="1"/>
          </p:nvPr>
        </p:nvSpPr>
        <p:spPr>
          <a:xfrm>
            <a:off x="4893290" y="3589240"/>
            <a:ext cx="7100942" cy="1747837"/>
          </a:xfrm>
        </p:spPr>
        <p:txBody>
          <a:bodyPr/>
          <a:lstStyle/>
          <a:p>
            <a:r>
              <a:rPr lang="en-US" altLang="zh-TW" sz="2000" b="1" dirty="0">
                <a:ea typeface="宋体" panose="02010600030101010101" pitchFamily="2" charset="-122"/>
              </a:rPr>
              <a:t>SEMI Information &amp; Control Std. Technical Committee China TC Chapter Meeting  </a:t>
            </a:r>
          </a:p>
          <a:p>
            <a:endParaRPr lang="en-US" altLang="zh-CN" sz="2000" b="1" dirty="0">
              <a:ea typeface="宋体" panose="02010600030101010101" pitchFamily="2" charset="-122"/>
            </a:endParaRPr>
          </a:p>
          <a:p>
            <a:endParaRPr lang="zh-TW" altLang="en-US" dirty="0"/>
          </a:p>
        </p:txBody>
      </p:sp>
      <p:sp>
        <p:nvSpPr>
          <p:cNvPr id="8" name="文字版面配置區 7">
            <a:extLst>
              <a:ext uri="{FF2B5EF4-FFF2-40B4-BE49-F238E27FC236}">
                <a16:creationId xmlns:a16="http://schemas.microsoft.com/office/drawing/2014/main" id="{B09BAE8D-35B5-460A-B09D-E3123A972EFE}"/>
              </a:ext>
            </a:extLst>
          </p:cNvPr>
          <p:cNvSpPr>
            <a:spLocks noGrp="1"/>
          </p:cNvSpPr>
          <p:nvPr>
            <p:ph type="body" idx="13"/>
          </p:nvPr>
        </p:nvSpPr>
        <p:spPr/>
        <p:txBody>
          <a:bodyPr/>
          <a:lstStyle/>
          <a:p>
            <a:r>
              <a:rPr lang="en-US" altLang="zh-CN" sz="1800" b="1" dirty="0"/>
              <a:t>Apr</a:t>
            </a:r>
            <a:r>
              <a:rPr lang="en-US" altLang="zh-TW" sz="1800" b="1" dirty="0"/>
              <a:t>. 0</a:t>
            </a:r>
            <a:r>
              <a:rPr lang="en-US" altLang="zh-CN" sz="1800" b="1" dirty="0"/>
              <a:t>8</a:t>
            </a:r>
            <a:r>
              <a:rPr lang="en-US" altLang="zh-TW" sz="1800" b="1" dirty="0"/>
              <a:t>, 202</a:t>
            </a:r>
            <a:r>
              <a:rPr lang="en-US" altLang="zh-CN" sz="1800" b="1" dirty="0"/>
              <a:t>5</a:t>
            </a:r>
            <a:endParaRPr lang="en-US" altLang="zh-TW" sz="1800" b="1" dirty="0"/>
          </a:p>
          <a:p>
            <a:endParaRPr lang="zh-TW" altLang="en-US" dirty="0"/>
          </a:p>
        </p:txBody>
      </p:sp>
      <p:sp>
        <p:nvSpPr>
          <p:cNvPr id="6" name="Text Placeholder 5">
            <a:extLst>
              <a:ext uri="{FF2B5EF4-FFF2-40B4-BE49-F238E27FC236}">
                <a16:creationId xmlns:a16="http://schemas.microsoft.com/office/drawing/2014/main" id="{9B5B3CD8-5948-64CC-5D76-9D4CD9EAB02A}"/>
              </a:ext>
            </a:extLst>
          </p:cNvPr>
          <p:cNvSpPr txBox="1">
            <a:spLocks/>
          </p:cNvSpPr>
          <p:nvPr/>
        </p:nvSpPr>
        <p:spPr>
          <a:xfrm>
            <a:off x="8471340" y="972770"/>
            <a:ext cx="22034196" cy="3490389"/>
          </a:xfrm>
          <a:prstGeom prst="rect">
            <a:avLst/>
          </a:prstGeom>
        </p:spPr>
        <p:txBody>
          <a:bodyPr>
            <a:noAutofit/>
          </a:bodyPr>
          <a:lstStyle>
            <a:lvl1pPr marL="228531" indent="-228531" algn="l" defTabSz="914126" rtl="0" eaLnBrk="1" latinLnBrk="0" hangingPunct="1">
              <a:lnSpc>
                <a:spcPct val="90000"/>
              </a:lnSpc>
              <a:spcBef>
                <a:spcPts val="1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685594" indent="-228531" algn="l" defTabSz="914126"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2657" indent="-228531" algn="l" defTabSz="914126"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599720" indent="-228531" algn="l" defTabSz="914126"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6783" indent="-228531" algn="l" defTabSz="914126"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50000"/>
              </a:lnSpc>
              <a:spcBef>
                <a:spcPts val="0"/>
              </a:spcBef>
              <a:buNone/>
            </a:pPr>
            <a:r>
              <a:rPr lang="en-US" altLang="zh-CN" sz="3200" b="1" dirty="0">
                <a:ea typeface="宋体" panose="02010600030101010101" pitchFamily="2" charset="-122"/>
              </a:rPr>
              <a:t/>
            </a:r>
            <a:br>
              <a:rPr lang="en-US" altLang="zh-CN" sz="3200" b="1" dirty="0">
                <a:ea typeface="宋体" panose="02010600030101010101" pitchFamily="2" charset="-122"/>
              </a:rPr>
            </a:br>
            <a:endParaRPr lang="en-US" sz="3200" b="1" dirty="0">
              <a:ea typeface="宋体" panose="02010600030101010101" pitchFamily="2" charset="-122"/>
            </a:endParaRPr>
          </a:p>
        </p:txBody>
      </p:sp>
    </p:spTree>
    <p:extLst>
      <p:ext uri="{BB962C8B-B14F-4D97-AF65-F5344CB8AC3E}">
        <p14:creationId xmlns:p14="http://schemas.microsoft.com/office/powerpoint/2010/main" val="242036729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758B8-17E7-0447-AE20-1D8550142E24}"/>
              </a:ext>
            </a:extLst>
          </p:cNvPr>
          <p:cNvSpPr>
            <a:spLocks noGrp="1"/>
          </p:cNvSpPr>
          <p:nvPr>
            <p:ph type="ctrTitle"/>
          </p:nvPr>
        </p:nvSpPr>
        <p:spPr/>
        <p:txBody>
          <a:bodyPr/>
          <a:lstStyle/>
          <a:p>
            <a:r>
              <a:rPr lang="en-US" dirty="0"/>
              <a:t>AGENDA</a:t>
            </a:r>
          </a:p>
        </p:txBody>
      </p:sp>
      <p:sp>
        <p:nvSpPr>
          <p:cNvPr id="4" name="Text Placeholder 3">
            <a:extLst>
              <a:ext uri="{FF2B5EF4-FFF2-40B4-BE49-F238E27FC236}">
                <a16:creationId xmlns:a16="http://schemas.microsoft.com/office/drawing/2014/main" id="{5A8CF9F9-E01D-9F42-98EF-913CBFD859B5}"/>
              </a:ext>
            </a:extLst>
          </p:cNvPr>
          <p:cNvSpPr>
            <a:spLocks noGrp="1"/>
          </p:cNvSpPr>
          <p:nvPr>
            <p:ph type="body" sz="quarter" idx="10"/>
          </p:nvPr>
        </p:nvSpPr>
        <p:spPr>
          <a:xfrm>
            <a:off x="5964274" y="2394783"/>
            <a:ext cx="6129753" cy="3539072"/>
          </a:xfrm>
        </p:spPr>
        <p:txBody>
          <a:bodyPr/>
          <a:lstStyle/>
          <a:p>
            <a:r>
              <a:rPr lang="en-US" altLang="zh-CN" sz="2000" dirty="0">
                <a:latin typeface="+mn-lt"/>
                <a:ea typeface="宋体" panose="02010600030101010101" pitchFamily="2" charset="-122"/>
                <a:cs typeface="Arial" panose="020B0604020202020204" pitchFamily="34" charset="0"/>
              </a:rPr>
              <a:t>Leaders</a:t>
            </a:r>
            <a:r>
              <a:rPr lang="zh-CN" altLang="en-US" sz="2000" dirty="0">
                <a:latin typeface="+mn-lt"/>
                <a:ea typeface="宋体" panose="02010600030101010101" pitchFamily="2" charset="-122"/>
                <a:cs typeface="Arial" panose="020B0604020202020204" pitchFamily="34" charset="0"/>
              </a:rPr>
              <a:t> </a:t>
            </a:r>
            <a:r>
              <a:rPr lang="en-US" altLang="zh-CN" sz="2000" dirty="0">
                <a:latin typeface="+mn-lt"/>
                <a:ea typeface="宋体" panose="02010600030101010101" pitchFamily="2" charset="-122"/>
                <a:cs typeface="Arial" panose="020B0604020202020204" pitchFamily="34" charset="0"/>
              </a:rPr>
              <a:t>of GEM300</a:t>
            </a:r>
            <a:r>
              <a:rPr lang="fr-FR" altLang="zh-CN" sz="2000" dirty="0">
                <a:latin typeface="+mn-lt"/>
                <a:ea typeface="宋体" panose="02010600030101010101" pitchFamily="2" charset="-122"/>
                <a:cs typeface="Arial" panose="020B0604020202020204" pitchFamily="34" charset="0"/>
              </a:rPr>
              <a:t> Task Force</a:t>
            </a:r>
            <a:endParaRPr lang="en-US" dirty="0">
              <a:latin typeface="+mn-lt"/>
            </a:endParaRPr>
          </a:p>
          <a:p>
            <a:r>
              <a:rPr lang="en-US" altLang="zh-CN" sz="2000" dirty="0">
                <a:latin typeface="+mn-lt"/>
                <a:ea typeface="宋体" panose="02010600030101010101" pitchFamily="2" charset="-122"/>
                <a:cs typeface="Arial" panose="020B0604020202020204" pitchFamily="34" charset="0"/>
              </a:rPr>
              <a:t>Members</a:t>
            </a:r>
            <a:r>
              <a:rPr lang="zh-CN" altLang="en-US" sz="2000" dirty="0">
                <a:latin typeface="+mn-lt"/>
                <a:ea typeface="宋体" panose="02010600030101010101" pitchFamily="2" charset="-122"/>
                <a:cs typeface="Arial" panose="020B0604020202020204" pitchFamily="34" charset="0"/>
              </a:rPr>
              <a:t> </a:t>
            </a:r>
            <a:r>
              <a:rPr lang="en-US" altLang="zh-CN" sz="2000" dirty="0">
                <a:latin typeface="+mn-lt"/>
                <a:ea typeface="宋体" panose="02010600030101010101" pitchFamily="2" charset="-122"/>
                <a:cs typeface="Arial" panose="020B0604020202020204" pitchFamily="34" charset="0"/>
              </a:rPr>
              <a:t>of </a:t>
            </a:r>
            <a:r>
              <a:rPr lang="fr-FR" altLang="zh-CN" sz="2000" dirty="0" err="1">
                <a:latin typeface="+mn-lt"/>
                <a:ea typeface="宋体" panose="02010600030101010101" pitchFamily="2" charset="-122"/>
                <a:cs typeface="Arial" panose="020B0604020202020204" pitchFamily="34" charset="0"/>
              </a:rPr>
              <a:t>Task</a:t>
            </a:r>
            <a:r>
              <a:rPr lang="fr-FR" altLang="zh-CN" sz="2000" dirty="0">
                <a:latin typeface="+mn-lt"/>
                <a:ea typeface="宋体" panose="02010600030101010101" pitchFamily="2" charset="-122"/>
                <a:cs typeface="Arial" panose="020B0604020202020204" pitchFamily="34" charset="0"/>
              </a:rPr>
              <a:t> Force</a:t>
            </a:r>
          </a:p>
          <a:p>
            <a:r>
              <a:rPr lang="en-US" altLang="zh-CN" dirty="0"/>
              <a:t>Documents in work</a:t>
            </a:r>
          </a:p>
        </p:txBody>
      </p:sp>
      <p:sp>
        <p:nvSpPr>
          <p:cNvPr id="5" name="Text Placeholder 4">
            <a:extLst>
              <a:ext uri="{FF2B5EF4-FFF2-40B4-BE49-F238E27FC236}">
                <a16:creationId xmlns:a16="http://schemas.microsoft.com/office/drawing/2014/main" id="{007A666F-40E6-E148-87DE-4C9D08663F93}"/>
              </a:ext>
            </a:extLst>
          </p:cNvPr>
          <p:cNvSpPr>
            <a:spLocks noGrp="1"/>
          </p:cNvSpPr>
          <p:nvPr>
            <p:ph type="body" sz="quarter" idx="11"/>
          </p:nvPr>
        </p:nvSpPr>
        <p:spPr>
          <a:xfrm>
            <a:off x="4378611" y="2394783"/>
            <a:ext cx="1388339" cy="3539072"/>
          </a:xfrm>
        </p:spPr>
        <p:txBody>
          <a:bodyPr/>
          <a:lstStyle/>
          <a:p>
            <a:r>
              <a:rPr lang="en-US" dirty="0"/>
              <a:t>1</a:t>
            </a:r>
          </a:p>
          <a:p>
            <a:r>
              <a:rPr lang="en-US" dirty="0"/>
              <a:t>2</a:t>
            </a:r>
          </a:p>
          <a:p>
            <a:r>
              <a:rPr lang="en-US" dirty="0"/>
              <a:t>3</a:t>
            </a:r>
          </a:p>
          <a:p>
            <a:endParaRPr lang="en-US" dirty="0"/>
          </a:p>
          <a:p>
            <a:endParaRPr lang="en-US" dirty="0"/>
          </a:p>
          <a:p>
            <a:endParaRPr lang="en-US" dirty="0"/>
          </a:p>
        </p:txBody>
      </p:sp>
    </p:spTree>
    <p:extLst>
      <p:ext uri="{BB962C8B-B14F-4D97-AF65-F5344CB8AC3E}">
        <p14:creationId xmlns:p14="http://schemas.microsoft.com/office/powerpoint/2010/main" val="115643404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163A9D53-DD52-294D-B85F-C30BBFC46EF4}"/>
              </a:ext>
            </a:extLst>
          </p:cNvPr>
          <p:cNvSpPr>
            <a:spLocks noGrp="1"/>
          </p:cNvSpPr>
          <p:nvPr>
            <p:ph type="dt" sz="half" idx="10"/>
          </p:nvPr>
        </p:nvSpPr>
        <p:spPr/>
        <p:txBody>
          <a:bodyPr/>
          <a:lstStyle/>
          <a:p>
            <a:fld id="{06037949-8934-E944-B025-672C255A2005}" type="datetime1">
              <a:rPr lang="en-US" smtClean="0"/>
              <a:t>4/7/2025</a:t>
            </a:fld>
            <a:endParaRPr lang="en-US"/>
          </a:p>
        </p:txBody>
      </p:sp>
      <p:sp>
        <p:nvSpPr>
          <p:cNvPr id="8" name="Slide Number Placeholder 7">
            <a:extLst>
              <a:ext uri="{FF2B5EF4-FFF2-40B4-BE49-F238E27FC236}">
                <a16:creationId xmlns:a16="http://schemas.microsoft.com/office/drawing/2014/main" id="{3BE0F3BA-974B-B343-9352-F33E4999E2A7}"/>
              </a:ext>
            </a:extLst>
          </p:cNvPr>
          <p:cNvSpPr>
            <a:spLocks noGrp="1"/>
          </p:cNvSpPr>
          <p:nvPr>
            <p:ph type="sldNum" sz="quarter" idx="12"/>
          </p:nvPr>
        </p:nvSpPr>
        <p:spPr/>
        <p:txBody>
          <a:bodyPr/>
          <a:lstStyle/>
          <a:p>
            <a:fld id="{EFFD5370-6D15-1944-82FE-073ED003FB7C}" type="slidenum">
              <a:rPr lang="en-US" smtClean="0"/>
              <a:pPr/>
              <a:t>3</a:t>
            </a:fld>
            <a:endParaRPr lang="en-US"/>
          </a:p>
        </p:txBody>
      </p:sp>
      <p:sp>
        <p:nvSpPr>
          <p:cNvPr id="5" name="Text Placeholder 4">
            <a:extLst>
              <a:ext uri="{FF2B5EF4-FFF2-40B4-BE49-F238E27FC236}">
                <a16:creationId xmlns:a16="http://schemas.microsoft.com/office/drawing/2014/main" id="{36B5BA0D-81AC-0D41-AE47-1C43808BB9E3}"/>
              </a:ext>
            </a:extLst>
          </p:cNvPr>
          <p:cNvSpPr>
            <a:spLocks noGrp="1"/>
          </p:cNvSpPr>
          <p:nvPr>
            <p:ph type="body" idx="14"/>
          </p:nvPr>
        </p:nvSpPr>
        <p:spPr/>
        <p:txBody>
          <a:bodyPr/>
          <a:lstStyle/>
          <a:p>
            <a:r>
              <a:rPr lang="en-US" dirty="0"/>
              <a:t>SECTION TITLE</a:t>
            </a:r>
          </a:p>
        </p:txBody>
      </p:sp>
      <p:sp>
        <p:nvSpPr>
          <p:cNvPr id="9" name="标题 8">
            <a:extLst>
              <a:ext uri="{FF2B5EF4-FFF2-40B4-BE49-F238E27FC236}">
                <a16:creationId xmlns:a16="http://schemas.microsoft.com/office/drawing/2014/main" id="{5B01B095-7385-8AB0-98A0-0FC61022AA74}"/>
              </a:ext>
            </a:extLst>
          </p:cNvPr>
          <p:cNvSpPr>
            <a:spLocks noGrp="1"/>
          </p:cNvSpPr>
          <p:nvPr>
            <p:ph type="title"/>
          </p:nvPr>
        </p:nvSpPr>
        <p:spPr>
          <a:xfrm>
            <a:off x="831851" y="829948"/>
            <a:ext cx="9517106" cy="808976"/>
          </a:xfrm>
        </p:spPr>
        <p:txBody>
          <a:bodyPr>
            <a:normAutofit/>
          </a:bodyPr>
          <a:lstStyle/>
          <a:p>
            <a:r>
              <a:rPr lang="en-US" altLang="zh-CN" sz="3200" b="1" dirty="0">
                <a:latin typeface="Arial" panose="020B0604020202020204" pitchFamily="34" charset="0"/>
                <a:ea typeface="宋体" panose="02010600030101010101" pitchFamily="2" charset="-122"/>
                <a:cs typeface="Arial" panose="020B0604020202020204" pitchFamily="34" charset="0"/>
              </a:rPr>
              <a:t>Leaders</a:t>
            </a:r>
            <a:r>
              <a:rPr lang="zh-CN" altLang="en-US" sz="3200" b="1" dirty="0">
                <a:latin typeface="Arial" panose="020B0604020202020204" pitchFamily="34" charset="0"/>
                <a:ea typeface="宋体" panose="02010600030101010101" pitchFamily="2" charset="-122"/>
                <a:cs typeface="Arial" panose="020B0604020202020204" pitchFamily="34" charset="0"/>
              </a:rPr>
              <a:t> </a:t>
            </a:r>
            <a:r>
              <a:rPr lang="en-US" altLang="zh-CN" sz="3200" b="1" dirty="0">
                <a:ea typeface="宋体" panose="02010600030101010101" pitchFamily="2" charset="-122"/>
              </a:rPr>
              <a:t>of GEM300 </a:t>
            </a:r>
            <a:r>
              <a:rPr lang="fr-FR" altLang="zh-CN" sz="3200" b="1" dirty="0">
                <a:latin typeface="Arial" panose="020B0604020202020204" pitchFamily="34" charset="0"/>
                <a:ea typeface="宋体" panose="02010600030101010101" pitchFamily="2" charset="-122"/>
                <a:cs typeface="Arial" panose="020B0604020202020204" pitchFamily="34" charset="0"/>
              </a:rPr>
              <a:t>Task Force</a:t>
            </a:r>
            <a:endParaRPr lang="zh-CN" altLang="en-US" b="1" dirty="0"/>
          </a:p>
        </p:txBody>
      </p:sp>
      <p:sp>
        <p:nvSpPr>
          <p:cNvPr id="13" name="内容占位符 12">
            <a:extLst>
              <a:ext uri="{FF2B5EF4-FFF2-40B4-BE49-F238E27FC236}">
                <a16:creationId xmlns:a16="http://schemas.microsoft.com/office/drawing/2014/main" id="{F4FD9FF0-B282-4F5F-9DD8-733F146FE247}"/>
              </a:ext>
            </a:extLst>
          </p:cNvPr>
          <p:cNvSpPr>
            <a:spLocks noGrp="1"/>
          </p:cNvSpPr>
          <p:nvPr>
            <p:ph sz="quarter" idx="15"/>
          </p:nvPr>
        </p:nvSpPr>
        <p:spPr/>
        <p:txBody>
          <a:bodyPr/>
          <a:lstStyle/>
          <a:p>
            <a:endParaRPr lang="zh-CN" altLang="en-US" dirty="0"/>
          </a:p>
        </p:txBody>
      </p:sp>
      <p:graphicFrame>
        <p:nvGraphicFramePr>
          <p:cNvPr id="14" name="表格 13">
            <a:extLst>
              <a:ext uri="{FF2B5EF4-FFF2-40B4-BE49-F238E27FC236}">
                <a16:creationId xmlns:a16="http://schemas.microsoft.com/office/drawing/2014/main" id="{1470DD84-B3F1-DD1C-7CE0-5A440D26AE86}"/>
              </a:ext>
            </a:extLst>
          </p:cNvPr>
          <p:cNvGraphicFramePr>
            <a:graphicFrameLocks noGrp="1"/>
          </p:cNvGraphicFramePr>
          <p:nvPr>
            <p:extLst>
              <p:ext uri="{D42A27DB-BD31-4B8C-83A1-F6EECF244321}">
                <p14:modId xmlns:p14="http://schemas.microsoft.com/office/powerpoint/2010/main" val="784176852"/>
              </p:ext>
            </p:extLst>
          </p:nvPr>
        </p:nvGraphicFramePr>
        <p:xfrm>
          <a:off x="831574" y="2046081"/>
          <a:ext cx="10522225" cy="2451275"/>
        </p:xfrm>
        <a:graphic>
          <a:graphicData uri="http://schemas.openxmlformats.org/drawingml/2006/table">
            <a:tbl>
              <a:tblPr/>
              <a:tblGrid>
                <a:gridCol w="805849">
                  <a:extLst>
                    <a:ext uri="{9D8B030D-6E8A-4147-A177-3AD203B41FA5}">
                      <a16:colId xmlns:a16="http://schemas.microsoft.com/office/drawing/2014/main" val="20000"/>
                    </a:ext>
                  </a:extLst>
                </a:gridCol>
                <a:gridCol w="2648438">
                  <a:extLst>
                    <a:ext uri="{9D8B030D-6E8A-4147-A177-3AD203B41FA5}">
                      <a16:colId xmlns:a16="http://schemas.microsoft.com/office/drawing/2014/main" val="44949362"/>
                    </a:ext>
                  </a:extLst>
                </a:gridCol>
                <a:gridCol w="2177143">
                  <a:extLst>
                    <a:ext uri="{9D8B030D-6E8A-4147-A177-3AD203B41FA5}">
                      <a16:colId xmlns:a16="http://schemas.microsoft.com/office/drawing/2014/main" val="20001"/>
                    </a:ext>
                  </a:extLst>
                </a:gridCol>
                <a:gridCol w="2444370">
                  <a:extLst>
                    <a:ext uri="{9D8B030D-6E8A-4147-A177-3AD203B41FA5}">
                      <a16:colId xmlns:a16="http://schemas.microsoft.com/office/drawing/2014/main" val="20002"/>
                    </a:ext>
                  </a:extLst>
                </a:gridCol>
                <a:gridCol w="2446425">
                  <a:extLst>
                    <a:ext uri="{9D8B030D-6E8A-4147-A177-3AD203B41FA5}">
                      <a16:colId xmlns:a16="http://schemas.microsoft.com/office/drawing/2014/main" val="20003"/>
                    </a:ext>
                  </a:extLst>
                </a:gridCol>
              </a:tblGrid>
              <a:tr h="4902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rPr>
                        <a:t>No.</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rPr>
                        <a:t>Name</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Company</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Industry Chain</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extLst>
                  <a:ext uri="{0D108BD9-81ED-4DB2-BD59-A6C34878D82A}">
                    <a16:rowId xmlns:a16="http://schemas.microsoft.com/office/drawing/2014/main" val="10000"/>
                  </a:ext>
                </a:extLst>
              </a:tr>
              <a:tr h="490255">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1799" b="0" i="0" u="none" strike="noStrike" kern="1200" baseline="0" dirty="0">
                          <a:solidFill>
                            <a:schemeClr val="tx1"/>
                          </a:solidFill>
                          <a:latin typeface="+mn-lt"/>
                          <a:ea typeface="+mn-ea"/>
                          <a:cs typeface="+mn-cs"/>
                        </a:rPr>
                        <a:t>1</a:t>
                      </a:r>
                      <a:endParaRPr lang="zh-CN" altLang="zh-CN"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799" b="0" i="0" u="none" strike="noStrike" kern="1200" baseline="0" dirty="0">
                          <a:solidFill>
                            <a:schemeClr val="tx1"/>
                          </a:solidFill>
                          <a:latin typeface="+mn-lt"/>
                          <a:ea typeface="+mn-ea"/>
                          <a:cs typeface="+mn-cs"/>
                        </a:rPr>
                        <a:t>Raymond Wei</a:t>
                      </a:r>
                      <a:endParaRPr lang="zh-CN" altLang="en-US" sz="1799"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799" b="0" i="0" u="none" strike="noStrike" kern="1200" baseline="0" dirty="0">
                          <a:solidFill>
                            <a:schemeClr val="tx1"/>
                          </a:solidFill>
                          <a:latin typeface="+mn-lt"/>
                          <a:ea typeface="+mn-ea"/>
                          <a:cs typeface="+mn-cs"/>
                        </a:rPr>
                        <a:t>魏峥颖</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799" b="0" i="0" u="none" strike="noStrike" kern="1200" baseline="0" dirty="0">
                          <a:solidFill>
                            <a:schemeClr val="tx1"/>
                          </a:solidFill>
                          <a:latin typeface="+mn-lt"/>
                          <a:ea typeface="+mn-ea"/>
                          <a:cs typeface="+mn-cs"/>
                        </a:rPr>
                        <a:t>HLMC</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799" b="0" i="0" u="none" strike="noStrike" kern="1200" baseline="0" dirty="0">
                          <a:solidFill>
                            <a:schemeClr val="tx1"/>
                          </a:solidFill>
                          <a:latin typeface="+mn-lt"/>
                          <a:ea typeface="+mn-ea"/>
                          <a:cs typeface="+mn-cs"/>
                        </a:rPr>
                        <a:t>FAB</a:t>
                      </a: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02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1799" b="0" i="0" u="none" strike="noStrike" kern="1200" baseline="0" dirty="0">
                          <a:solidFill>
                            <a:schemeClr val="tx1"/>
                          </a:solidFill>
                          <a:latin typeface="+mn-lt"/>
                          <a:ea typeface="+mn-ea"/>
                          <a:cs typeface="+mn-cs"/>
                        </a:rPr>
                        <a:t>2</a:t>
                      </a:r>
                      <a:endParaRPr lang="zh-CN" altLang="zh-CN"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1799" b="0" i="0" u="none" strike="noStrike" kern="1200" baseline="0" dirty="0">
                          <a:solidFill>
                            <a:schemeClr val="tx1"/>
                          </a:solidFill>
                          <a:latin typeface="+mn-lt"/>
                          <a:ea typeface="+mn-ea"/>
                          <a:cs typeface="+mn-cs"/>
                        </a:rPr>
                        <a:t>Lin Cui</a:t>
                      </a:r>
                      <a:endParaRPr lang="zh-CN" alt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1799" b="0" i="0" u="none" strike="noStrike" kern="1200" baseline="0" dirty="0">
                          <a:solidFill>
                            <a:schemeClr val="tx1"/>
                          </a:solidFill>
                          <a:latin typeface="+mn-lt"/>
                          <a:ea typeface="+mn-ea"/>
                          <a:cs typeface="+mn-cs"/>
                        </a:rPr>
                        <a:t>崔琳</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799" b="0" i="0" u="none" strike="noStrike" kern="1200" baseline="0" dirty="0">
                          <a:solidFill>
                            <a:schemeClr val="tx1"/>
                          </a:solidFill>
                          <a:latin typeface="+mn-lt"/>
                          <a:ea typeface="+mn-ea"/>
                          <a:cs typeface="+mn-cs"/>
                        </a:rPr>
                        <a:t>NAURA</a:t>
                      </a: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799"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02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zh-CN" altLang="zh-CN"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zh-CN" alt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zh-CN" alt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02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zh-CN" altLang="zh-CN"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zh-CN" alt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zh-CN" alt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endParaRPr lang="en-US" sz="1799" b="0" i="0" u="none" strike="noStrike" kern="1200" baseline="0" dirty="0">
                        <a:solidFill>
                          <a:schemeClr val="tx1"/>
                        </a:solidFill>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0895222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00157A-6240-E7AB-B87C-28D157742CA9}"/>
              </a:ext>
            </a:extLst>
          </p:cNvPr>
          <p:cNvSpPr>
            <a:spLocks noGrp="1"/>
          </p:cNvSpPr>
          <p:nvPr>
            <p:ph type="title"/>
          </p:nvPr>
        </p:nvSpPr>
        <p:spPr>
          <a:xfrm>
            <a:off x="228471" y="287241"/>
            <a:ext cx="8055651" cy="808976"/>
          </a:xfrm>
        </p:spPr>
        <p:txBody>
          <a:bodyPr>
            <a:normAutofit/>
          </a:bodyPr>
          <a:lstStyle/>
          <a:p>
            <a:r>
              <a:rPr lang="en-US" altLang="zh-CN" sz="3200" b="1" dirty="0">
                <a:latin typeface="Arial" panose="020B0604020202020204" pitchFamily="34" charset="0"/>
                <a:ea typeface="宋体" panose="02010600030101010101" pitchFamily="2" charset="-122"/>
                <a:cs typeface="Arial" panose="020B0604020202020204" pitchFamily="34" charset="0"/>
              </a:rPr>
              <a:t>Members</a:t>
            </a:r>
            <a:r>
              <a:rPr lang="zh-CN" altLang="en-US" sz="3200" b="1" dirty="0">
                <a:latin typeface="Arial" panose="020B0604020202020204" pitchFamily="34" charset="0"/>
                <a:ea typeface="宋体" panose="02010600030101010101" pitchFamily="2" charset="-122"/>
                <a:cs typeface="Arial" panose="020B0604020202020204" pitchFamily="34" charset="0"/>
              </a:rPr>
              <a:t> </a:t>
            </a:r>
            <a:r>
              <a:rPr lang="en-US" altLang="zh-CN" sz="3200" b="1" dirty="0">
                <a:latin typeface="Arial" panose="020B0604020202020204" pitchFamily="34" charset="0"/>
                <a:ea typeface="宋体" panose="02010600030101010101" pitchFamily="2" charset="-122"/>
                <a:cs typeface="Arial" panose="020B0604020202020204" pitchFamily="34" charset="0"/>
              </a:rPr>
              <a:t>of </a:t>
            </a:r>
            <a:r>
              <a:rPr lang="fr-FR" altLang="zh-CN" sz="3200" b="1" dirty="0" err="1">
                <a:latin typeface="Arial" panose="020B0604020202020204" pitchFamily="34" charset="0"/>
                <a:ea typeface="宋体" panose="02010600030101010101" pitchFamily="2" charset="-122"/>
                <a:cs typeface="Arial" panose="020B0604020202020204" pitchFamily="34" charset="0"/>
              </a:rPr>
              <a:t>Task</a:t>
            </a:r>
            <a:r>
              <a:rPr lang="fr-FR" altLang="zh-CN" sz="3200" b="1" dirty="0">
                <a:latin typeface="Arial" panose="020B0604020202020204" pitchFamily="34" charset="0"/>
                <a:ea typeface="宋体" panose="02010600030101010101" pitchFamily="2" charset="-122"/>
                <a:cs typeface="Arial" panose="020B0604020202020204" pitchFamily="34" charset="0"/>
              </a:rPr>
              <a:t> Force</a:t>
            </a:r>
            <a:endParaRPr lang="zh-CN" altLang="en-US" b="1" dirty="0"/>
          </a:p>
        </p:txBody>
      </p:sp>
      <p:sp>
        <p:nvSpPr>
          <p:cNvPr id="3" name="日期占位符 2">
            <a:extLst>
              <a:ext uri="{FF2B5EF4-FFF2-40B4-BE49-F238E27FC236}">
                <a16:creationId xmlns:a16="http://schemas.microsoft.com/office/drawing/2014/main" id="{19911A54-092D-4ED1-CC8B-98D036343A14}"/>
              </a:ext>
            </a:extLst>
          </p:cNvPr>
          <p:cNvSpPr>
            <a:spLocks noGrp="1"/>
          </p:cNvSpPr>
          <p:nvPr>
            <p:ph type="dt" sz="half" idx="10"/>
          </p:nvPr>
        </p:nvSpPr>
        <p:spPr/>
        <p:txBody>
          <a:bodyPr/>
          <a:lstStyle/>
          <a:p>
            <a:fld id="{43262EBD-75BF-4C4D-BCCC-F836AE4FCF31}" type="datetime1">
              <a:rPr lang="en-US" smtClean="0"/>
              <a:t>4/7/2025</a:t>
            </a:fld>
            <a:endParaRPr lang="en-US"/>
          </a:p>
        </p:txBody>
      </p:sp>
      <p:sp>
        <p:nvSpPr>
          <p:cNvPr id="4" name="页脚占位符 3">
            <a:extLst>
              <a:ext uri="{FF2B5EF4-FFF2-40B4-BE49-F238E27FC236}">
                <a16:creationId xmlns:a16="http://schemas.microsoft.com/office/drawing/2014/main" id="{7B78463B-DC69-34F9-2647-A7C428B53732}"/>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02048123-D045-989D-5B74-F90ED5DF5E38}"/>
              </a:ext>
            </a:extLst>
          </p:cNvPr>
          <p:cNvSpPr>
            <a:spLocks noGrp="1"/>
          </p:cNvSpPr>
          <p:nvPr>
            <p:ph type="sldNum" sz="quarter" idx="12"/>
          </p:nvPr>
        </p:nvSpPr>
        <p:spPr/>
        <p:txBody>
          <a:bodyPr/>
          <a:lstStyle/>
          <a:p>
            <a:fld id="{EFFD5370-6D15-1944-82FE-073ED003FB7C}" type="slidenum">
              <a:rPr lang="en-US" smtClean="0"/>
              <a:pPr/>
              <a:t>4</a:t>
            </a:fld>
            <a:endParaRPr lang="en-US"/>
          </a:p>
        </p:txBody>
      </p:sp>
      <p:sp>
        <p:nvSpPr>
          <p:cNvPr id="7" name="文本占位符 6">
            <a:extLst>
              <a:ext uri="{FF2B5EF4-FFF2-40B4-BE49-F238E27FC236}">
                <a16:creationId xmlns:a16="http://schemas.microsoft.com/office/drawing/2014/main" id="{8121AD4C-F143-B554-D638-08509C2EF623}"/>
              </a:ext>
            </a:extLst>
          </p:cNvPr>
          <p:cNvSpPr>
            <a:spLocks noGrp="1"/>
          </p:cNvSpPr>
          <p:nvPr>
            <p:ph type="body" idx="14"/>
          </p:nvPr>
        </p:nvSpPr>
        <p:spPr/>
        <p:txBody>
          <a:bodyPr/>
          <a:lstStyle/>
          <a:p>
            <a:endParaRPr lang="zh-CN" altLang="en-US"/>
          </a:p>
        </p:txBody>
      </p:sp>
      <p:graphicFrame>
        <p:nvGraphicFramePr>
          <p:cNvPr id="11" name="表格 10">
            <a:extLst>
              <a:ext uri="{FF2B5EF4-FFF2-40B4-BE49-F238E27FC236}">
                <a16:creationId xmlns:a16="http://schemas.microsoft.com/office/drawing/2014/main" id="{9EFE9475-1EC4-8240-45C0-1099DC0B4431}"/>
              </a:ext>
            </a:extLst>
          </p:cNvPr>
          <p:cNvGraphicFramePr>
            <a:graphicFrameLocks noGrp="1"/>
          </p:cNvGraphicFramePr>
          <p:nvPr>
            <p:extLst>
              <p:ext uri="{D42A27DB-BD31-4B8C-83A1-F6EECF244321}">
                <p14:modId xmlns:p14="http://schemas.microsoft.com/office/powerpoint/2010/main" val="3332387041"/>
              </p:ext>
            </p:extLst>
          </p:nvPr>
        </p:nvGraphicFramePr>
        <p:xfrm>
          <a:off x="243171" y="1371017"/>
          <a:ext cx="5653776" cy="4644606"/>
        </p:xfrm>
        <a:graphic>
          <a:graphicData uri="http://schemas.openxmlformats.org/drawingml/2006/table">
            <a:tbl>
              <a:tblPr/>
              <a:tblGrid>
                <a:gridCol w="385090">
                  <a:extLst>
                    <a:ext uri="{9D8B030D-6E8A-4147-A177-3AD203B41FA5}">
                      <a16:colId xmlns:a16="http://schemas.microsoft.com/office/drawing/2014/main" val="20000"/>
                    </a:ext>
                  </a:extLst>
                </a:gridCol>
                <a:gridCol w="1368490">
                  <a:extLst>
                    <a:ext uri="{9D8B030D-6E8A-4147-A177-3AD203B41FA5}">
                      <a16:colId xmlns:a16="http://schemas.microsoft.com/office/drawing/2014/main" val="20001"/>
                    </a:ext>
                  </a:extLst>
                </a:gridCol>
                <a:gridCol w="690465">
                  <a:extLst>
                    <a:ext uri="{9D8B030D-6E8A-4147-A177-3AD203B41FA5}">
                      <a16:colId xmlns:a16="http://schemas.microsoft.com/office/drawing/2014/main" val="1187839763"/>
                    </a:ext>
                  </a:extLst>
                </a:gridCol>
                <a:gridCol w="1038808">
                  <a:extLst>
                    <a:ext uri="{9D8B030D-6E8A-4147-A177-3AD203B41FA5}">
                      <a16:colId xmlns:a16="http://schemas.microsoft.com/office/drawing/2014/main" val="20002"/>
                    </a:ext>
                  </a:extLst>
                </a:gridCol>
                <a:gridCol w="2170923">
                  <a:extLst>
                    <a:ext uri="{9D8B030D-6E8A-4147-A177-3AD203B41FA5}">
                      <a16:colId xmlns:a16="http://schemas.microsoft.com/office/drawing/2014/main" val="20003"/>
                    </a:ext>
                  </a:extLst>
                </a:gridCol>
              </a:tblGrid>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rPr>
                        <a:t>No.</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Name</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Company</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Industry Chain</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extLst>
                  <a:ext uri="{0D108BD9-81ED-4DB2-BD59-A6C34878D82A}">
                    <a16:rowId xmlns:a16="http://schemas.microsoft.com/office/drawing/2014/main" val="10000"/>
                  </a:ext>
                </a:extLst>
              </a:tr>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Chenyu</a:t>
                      </a:r>
                      <a:r>
                        <a:rPr lang="en-US" altLang="zh-CN" sz="1200" b="0" i="0" u="none" strike="noStrike" kern="1200" baseline="0" dirty="0">
                          <a:solidFill>
                            <a:schemeClr val="tx1"/>
                          </a:solidFill>
                          <a:latin typeface="+mn-lt"/>
                          <a:ea typeface="+mn-ea"/>
                          <a:cs typeface="+mn-cs"/>
                        </a:rPr>
                        <a:t> Zhong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钟晨玉</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2</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Baolin</a:t>
                      </a:r>
                      <a:r>
                        <a:rPr lang="en-US" altLang="zh-CN" sz="1200" b="0" i="0" u="none" strike="noStrike" kern="1200" baseline="0" dirty="0">
                          <a:solidFill>
                            <a:schemeClr val="tx1"/>
                          </a:solidFill>
                          <a:latin typeface="+mn-lt"/>
                          <a:ea typeface="+mn-ea"/>
                          <a:cs typeface="+mn-cs"/>
                        </a:rPr>
                        <a:t> Ma</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马宝林</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3</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Yunkun</a:t>
                      </a:r>
                      <a:r>
                        <a:rPr lang="en-US" altLang="zh-CN" sz="1200" b="0" i="0" u="none" strike="noStrike" kern="1200" baseline="0" dirty="0">
                          <a:solidFill>
                            <a:schemeClr val="tx1"/>
                          </a:solidFill>
                          <a:latin typeface="+mn-lt"/>
                          <a:ea typeface="+mn-ea"/>
                          <a:cs typeface="+mn-cs"/>
                        </a:rPr>
                        <a:t> Su</a:t>
                      </a:r>
                      <a:endParaRPr lang="zh-CN" altLang="en-US" sz="1200" b="0" i="0" u="none" strike="noStrike" kern="1200" baseline="0" dirty="0">
                        <a:solidFill>
                          <a:schemeClr val="tx1"/>
                        </a:solidFill>
                        <a:latin typeface="+mn-lt"/>
                        <a:ea typeface="+mn-ea"/>
                        <a:cs typeface="+mn-cs"/>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苏运坤</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02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4</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Yue Liu</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刘悦</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51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5</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r>
                        <a:rPr lang="en-US" altLang="zh-CN" sz="1200" b="0" i="0" u="none" strike="noStrike" kern="1200" baseline="0" dirty="0" smtClean="0">
                          <a:solidFill>
                            <a:schemeClr val="tx1"/>
                          </a:solidFill>
                          <a:latin typeface="+mn-lt"/>
                          <a:ea typeface="+mn-ea"/>
                          <a:cs typeface="+mn-cs"/>
                        </a:rPr>
                        <a:t>Jing Dong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r>
                        <a:rPr lang="zh-CN" altLang="en-US" sz="1200" b="0" i="0" u="none" strike="noStrike" kern="1200" baseline="0" dirty="0" smtClean="0">
                          <a:solidFill>
                            <a:schemeClr val="tx1"/>
                          </a:solidFill>
                          <a:latin typeface="+mn-lt"/>
                          <a:ea typeface="+mn-ea"/>
                          <a:cs typeface="+mn-cs"/>
                        </a:rPr>
                        <a:t>董静</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4634704"/>
                  </a:ext>
                </a:extLst>
              </a:tr>
              <a:tr h="3173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6</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r>
                        <a:rPr lang="en-US" altLang="zh-CN" sz="1200" b="0" i="0" u="none" strike="noStrike" kern="1200" baseline="0" dirty="0" err="1" smtClean="0">
                          <a:solidFill>
                            <a:schemeClr val="tx1"/>
                          </a:solidFill>
                          <a:latin typeface="+mn-lt"/>
                          <a:ea typeface="+mn-ea"/>
                          <a:cs typeface="+mn-cs"/>
                        </a:rPr>
                        <a:t>Hao</a:t>
                      </a:r>
                      <a:r>
                        <a:rPr lang="en-US" altLang="zh-CN" sz="1200" b="0" i="0" u="none" strike="noStrike" kern="1200" baseline="0" dirty="0" smtClean="0">
                          <a:solidFill>
                            <a:schemeClr val="tx1"/>
                          </a:solidFill>
                          <a:latin typeface="+mn-lt"/>
                          <a:ea typeface="+mn-ea"/>
                          <a:cs typeface="+mn-cs"/>
                        </a:rPr>
                        <a:t> </a:t>
                      </a:r>
                      <a:r>
                        <a:rPr lang="en-US" altLang="zh-CN" sz="1200" b="0" i="0" u="none" strike="noStrike" kern="1200" baseline="0" dirty="0" err="1" smtClean="0">
                          <a:solidFill>
                            <a:schemeClr val="tx1"/>
                          </a:solidFill>
                          <a:latin typeface="+mn-lt"/>
                          <a:ea typeface="+mn-ea"/>
                          <a:cs typeface="+mn-cs"/>
                        </a:rPr>
                        <a:t>Zang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algn="ctr"/>
                      <a:r>
                        <a:rPr lang="zh-CN" altLang="en-US" sz="1200" b="0" i="0" u="none" strike="noStrike" kern="1200" baseline="0" dirty="0" smtClean="0">
                          <a:solidFill>
                            <a:schemeClr val="tx1"/>
                          </a:solidFill>
                          <a:latin typeface="+mn-lt"/>
                          <a:ea typeface="+mn-ea"/>
                          <a:cs typeface="+mn-cs"/>
                        </a:rPr>
                        <a:t>臧浩</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NAURA</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57295009"/>
                  </a:ext>
                </a:extLst>
              </a:tr>
              <a:tr h="3241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7</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Can Yi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易璨</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屹唐半导体</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210417"/>
                  </a:ext>
                </a:extLst>
              </a:tr>
              <a:tr h="28533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8</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Biru Cui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崔必如</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Neucloud</a:t>
                      </a:r>
                      <a:endParaRPr 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46976756"/>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9</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Han Ke</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柯晗</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Neucloud</a:t>
                      </a:r>
                      <a:endParaRPr 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4912432"/>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10</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Han Cao</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曹涵</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AMEC</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95161029"/>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11</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Dimin</a:t>
                      </a:r>
                      <a:r>
                        <a:rPr lang="en-US" altLang="zh-CN" sz="1200" b="0" i="0" u="none" strike="noStrike" kern="1200" baseline="0" dirty="0">
                          <a:solidFill>
                            <a:schemeClr val="tx1"/>
                          </a:solidFill>
                          <a:latin typeface="+mn-lt"/>
                          <a:ea typeface="+mn-ea"/>
                          <a:cs typeface="+mn-cs"/>
                        </a:rPr>
                        <a:t> Shi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施雪峰</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AMEC</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2816761"/>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12</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Qiulong</a:t>
                      </a:r>
                      <a:r>
                        <a:rPr lang="en-US" altLang="zh-CN" sz="1200" b="0" i="0" u="none" strike="noStrike" kern="1200" baseline="0" dirty="0">
                          <a:solidFill>
                            <a:schemeClr val="tx1"/>
                          </a:solidFill>
                          <a:latin typeface="+mn-lt"/>
                          <a:ea typeface="+mn-ea"/>
                          <a:cs typeface="+mn-cs"/>
                        </a:rPr>
                        <a:t> Zhu</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朱秋龙</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AMEC</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94487971"/>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13</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Yufeng</a:t>
                      </a:r>
                      <a:r>
                        <a:rPr lang="en-US" altLang="zh-CN" sz="1200" b="0" i="0" u="none" strike="noStrike" kern="1200" baseline="0" dirty="0">
                          <a:solidFill>
                            <a:schemeClr val="tx1"/>
                          </a:solidFill>
                          <a:latin typeface="+mn-lt"/>
                          <a:ea typeface="+mn-ea"/>
                          <a:cs typeface="+mn-cs"/>
                        </a:rPr>
                        <a:t> Huang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黄玉峰</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Kxware</a:t>
                      </a:r>
                      <a:endParaRPr 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03007547"/>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rPr>
                        <a:t>14</a:t>
                      </a:r>
                      <a:endParaRPr kumimoji="0" lang="zh-CN" altLang="zh-CN" sz="1400" b="0" i="0" u="none" strike="noStrike" cap="none" normalizeH="0" baseline="0" dirty="0">
                        <a:ln>
                          <a:noFill/>
                        </a:ln>
                        <a:solidFill>
                          <a:srgbClr val="000000"/>
                        </a:solidFill>
                        <a:effectLst/>
                        <a:latin typeface="Arial" pitchFamily="34" charset="0"/>
                        <a:ea typeface="宋体" pitchFamily="2" charset="-122"/>
                        <a:cs typeface="Arial" pitchFamily="34" charset="0"/>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Clare Liu</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刘波</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Kxware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319707"/>
                  </a:ext>
                </a:extLst>
              </a:tr>
            </a:tbl>
          </a:graphicData>
        </a:graphic>
      </p:graphicFrame>
      <p:graphicFrame>
        <p:nvGraphicFramePr>
          <p:cNvPr id="10" name="表格 9">
            <a:extLst>
              <a:ext uri="{FF2B5EF4-FFF2-40B4-BE49-F238E27FC236}">
                <a16:creationId xmlns:a16="http://schemas.microsoft.com/office/drawing/2014/main" id="{99BE5341-2AB8-B403-AAE1-8C78FEAF3FE2}"/>
              </a:ext>
            </a:extLst>
          </p:cNvPr>
          <p:cNvGraphicFramePr>
            <a:graphicFrameLocks noGrp="1"/>
          </p:cNvGraphicFramePr>
          <p:nvPr>
            <p:extLst>
              <p:ext uri="{D42A27DB-BD31-4B8C-83A1-F6EECF244321}">
                <p14:modId xmlns:p14="http://schemas.microsoft.com/office/powerpoint/2010/main" val="329156003"/>
              </p:ext>
            </p:extLst>
          </p:nvPr>
        </p:nvGraphicFramePr>
        <p:xfrm>
          <a:off x="6096000" y="1371017"/>
          <a:ext cx="5653777" cy="4690241"/>
        </p:xfrm>
        <a:graphic>
          <a:graphicData uri="http://schemas.openxmlformats.org/drawingml/2006/table">
            <a:tbl>
              <a:tblPr/>
              <a:tblGrid>
                <a:gridCol w="516294">
                  <a:extLst>
                    <a:ext uri="{9D8B030D-6E8A-4147-A177-3AD203B41FA5}">
                      <a16:colId xmlns:a16="http://schemas.microsoft.com/office/drawing/2014/main" val="20000"/>
                    </a:ext>
                  </a:extLst>
                </a:gridCol>
                <a:gridCol w="1194319">
                  <a:extLst>
                    <a:ext uri="{9D8B030D-6E8A-4147-A177-3AD203B41FA5}">
                      <a16:colId xmlns:a16="http://schemas.microsoft.com/office/drawing/2014/main" val="20001"/>
                    </a:ext>
                  </a:extLst>
                </a:gridCol>
                <a:gridCol w="1088571">
                  <a:extLst>
                    <a:ext uri="{9D8B030D-6E8A-4147-A177-3AD203B41FA5}">
                      <a16:colId xmlns:a16="http://schemas.microsoft.com/office/drawing/2014/main" val="3517624644"/>
                    </a:ext>
                  </a:extLst>
                </a:gridCol>
                <a:gridCol w="1007707">
                  <a:extLst>
                    <a:ext uri="{9D8B030D-6E8A-4147-A177-3AD203B41FA5}">
                      <a16:colId xmlns:a16="http://schemas.microsoft.com/office/drawing/2014/main" val="20002"/>
                    </a:ext>
                  </a:extLst>
                </a:gridCol>
                <a:gridCol w="1846886">
                  <a:extLst>
                    <a:ext uri="{9D8B030D-6E8A-4147-A177-3AD203B41FA5}">
                      <a16:colId xmlns:a16="http://schemas.microsoft.com/office/drawing/2014/main" val="20003"/>
                    </a:ext>
                  </a:extLst>
                </a:gridCol>
              </a:tblGrid>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rPr>
                        <a:t>No.</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Name</a:t>
                      </a: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dirty="0">
                        <a:ln>
                          <a:noFill/>
                        </a:ln>
                        <a:solidFill>
                          <a:schemeClr val="bg1"/>
                        </a:solidFill>
                        <a:effectLst/>
                        <a:latin typeface="Arial" pitchFamily="34" charset="0"/>
                        <a:ea typeface="MS Mincho" pitchFamily="49" charset="-128"/>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Company</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rPr>
                        <a:t>Industry Chain</a:t>
                      </a:r>
                      <a:endParaRPr kumimoji="0" lang="zh-CN" altLang="zh-CN" sz="1400" b="1" i="0" u="none" strike="noStrike" cap="none" normalizeH="0" baseline="0" dirty="0">
                        <a:ln>
                          <a:noFill/>
                        </a:ln>
                        <a:solidFill>
                          <a:schemeClr val="bg1"/>
                        </a:solidFill>
                        <a:effectLst/>
                        <a:latin typeface="Arial" pitchFamily="34" charset="0"/>
                        <a:ea typeface="宋体" pitchFamily="2" charset="-122"/>
                        <a:cs typeface="Arial" pitchFamily="34" charset="0"/>
                      </a:endParaRPr>
                    </a:p>
                  </a:txBody>
                  <a:tcPr marL="67215" marR="67215"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solidFill>
                      <a:srgbClr val="2D2D8B"/>
                    </a:solidFill>
                  </a:tcPr>
                </a:tc>
                <a:extLst>
                  <a:ext uri="{0D108BD9-81ED-4DB2-BD59-A6C34878D82A}">
                    <a16:rowId xmlns:a16="http://schemas.microsoft.com/office/drawing/2014/main" val="10000"/>
                  </a:ext>
                </a:extLst>
              </a:tr>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15</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Xiang Yang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杨湘</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Intel</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IDM</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30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a:ln>
                            <a:noFill/>
                          </a:ln>
                          <a:solidFill>
                            <a:srgbClr val="000000"/>
                          </a:solidFill>
                          <a:effectLst/>
                          <a:latin typeface="Arial" pitchFamily="34" charset="0"/>
                          <a:ea typeface="宋体" pitchFamily="2" charset="-122"/>
                          <a:cs typeface="Arial" pitchFamily="34" charset="0"/>
                        </a:rPr>
                        <a:t>16</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smtClean="0">
                          <a:solidFill>
                            <a:schemeClr val="tx1"/>
                          </a:solidFill>
                          <a:latin typeface="+mn-lt"/>
                          <a:ea typeface="+mn-ea"/>
                          <a:cs typeface="+mn-cs"/>
                        </a:rPr>
                        <a:t>Shudan</a:t>
                      </a:r>
                      <a:r>
                        <a:rPr lang="en-US" altLang="zh-CN" sz="1200" b="0" i="0" u="none" strike="noStrike" kern="1200" baseline="0" dirty="0" smtClean="0">
                          <a:solidFill>
                            <a:schemeClr val="tx1"/>
                          </a:solidFill>
                          <a:latin typeface="+mn-lt"/>
                          <a:ea typeface="+mn-ea"/>
                          <a:cs typeface="+mn-cs"/>
                        </a:rPr>
                        <a:t> Ying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smtClean="0">
                          <a:solidFill>
                            <a:schemeClr val="tx1"/>
                          </a:solidFill>
                          <a:latin typeface="+mn-lt"/>
                          <a:ea typeface="+mn-ea"/>
                          <a:cs typeface="+mn-cs"/>
                        </a:rPr>
                        <a:t>应淑丹</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SMEE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smtClean="0">
                          <a:ln>
                            <a:noFill/>
                          </a:ln>
                          <a:solidFill>
                            <a:srgbClr val="000000"/>
                          </a:solidFill>
                          <a:effectLst/>
                          <a:latin typeface="Arial" pitchFamily="34" charset="0"/>
                          <a:ea typeface="宋体" pitchFamily="2" charset="-122"/>
                          <a:cs typeface="Arial" pitchFamily="34" charset="0"/>
                        </a:rPr>
                        <a:t>17</a:t>
                      </a:r>
                      <a:endPar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Ying Ji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纪颖</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latin typeface="+mn-lt"/>
                          <a:ea typeface="+mn-ea"/>
                          <a:cs typeface="+mn-cs"/>
                        </a:rPr>
                        <a:t>SMEE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2816761"/>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18</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smtClean="0">
                          <a:solidFill>
                            <a:schemeClr val="tx1"/>
                          </a:solidFill>
                          <a:latin typeface="+mn-lt"/>
                          <a:ea typeface="+mn-ea"/>
                          <a:cs typeface="+mn-cs"/>
                        </a:rPr>
                        <a:t>Ming Xu</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smtClean="0">
                          <a:solidFill>
                            <a:schemeClr val="tx1"/>
                          </a:solidFill>
                          <a:latin typeface="+mn-lt"/>
                          <a:ea typeface="+mn-ea"/>
                          <a:cs typeface="+mn-cs"/>
                        </a:rPr>
                        <a:t>徐明</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SMEE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Equipment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69357287"/>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19</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Antung Li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a:solidFill>
                            <a:schemeClr val="tx1"/>
                          </a:solidFill>
                          <a:latin typeface="+mn-lt"/>
                          <a:ea typeface="+mn-ea"/>
                          <a:cs typeface="+mn-cs"/>
                        </a:rPr>
                        <a:t>李安东</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AIE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38779653"/>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20</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Ming Yao</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姚名</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DINGGE</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3099320"/>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21</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Xu Chen</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陈旭</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HLMC</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FAB</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5248993"/>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22</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Shengxiang</a:t>
                      </a:r>
                      <a:r>
                        <a:rPr lang="en-US" altLang="zh-CN" sz="1200" b="0" i="0" u="none" strike="noStrike" kern="1200" baseline="0" dirty="0">
                          <a:solidFill>
                            <a:schemeClr val="tx1"/>
                          </a:solidFill>
                          <a:latin typeface="+mn-lt"/>
                          <a:ea typeface="+mn-ea"/>
                          <a:cs typeface="+mn-cs"/>
                        </a:rPr>
                        <a:t> Huang</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黄圣翔</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ASE</a:t>
                      </a:r>
                      <a:r>
                        <a:rPr lang="zh-CN" altLang="en-US" sz="1200" b="0" i="0" u="none" strike="noStrike" kern="1200" baseline="0" dirty="0">
                          <a:solidFill>
                            <a:schemeClr val="tx1"/>
                          </a:solidFill>
                          <a:latin typeface="+mn-lt"/>
                          <a:ea typeface="+mn-ea"/>
                          <a:cs typeface="+mn-cs"/>
                        </a:rPr>
                        <a:t>日月光</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Assembly</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68492722"/>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23</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Rui Zhou</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latin typeface="+mn-lt"/>
                          <a:ea typeface="+mn-ea"/>
                          <a:cs typeface="+mn-cs"/>
                        </a:rPr>
                        <a:t>周瑞</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Cimetrix</a:t>
                      </a:r>
                      <a:endParaRPr 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02739895"/>
                  </a:ext>
                </a:extLst>
              </a:tr>
              <a:tr h="31006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kern="1200" cap="none" normalizeH="0" baseline="0" dirty="0">
                          <a:ln>
                            <a:noFill/>
                          </a:ln>
                          <a:solidFill>
                            <a:srgbClr val="000000"/>
                          </a:solidFill>
                          <a:effectLst/>
                          <a:latin typeface="Arial" pitchFamily="34" charset="0"/>
                          <a:ea typeface="宋体" pitchFamily="2" charset="-122"/>
                          <a:cs typeface="Arial" pitchFamily="34" charset="0"/>
                        </a:rPr>
                        <a:t>24</a:t>
                      </a: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Albert </a:t>
                      </a:r>
                      <a:r>
                        <a:rPr lang="en-US" altLang="zh-CN" sz="1200" b="0" i="0" u="none" strike="noStrike" kern="1200" baseline="0" dirty="0" err="1">
                          <a:solidFill>
                            <a:schemeClr val="tx1"/>
                          </a:solidFill>
                          <a:latin typeface="+mn-lt"/>
                          <a:ea typeface="+mn-ea"/>
                          <a:cs typeface="+mn-cs"/>
                        </a:rPr>
                        <a:t>Fuchigami</a:t>
                      </a: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endParaRPr lang="zh-CN" altLang="en-US" sz="1200" b="0" i="0" u="none" strike="noStrike" kern="1200" baseline="0" dirty="0">
                        <a:solidFill>
                          <a:schemeClr val="tx1"/>
                        </a:solidFill>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Peer Group</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latin typeface="+mn-lt"/>
                          <a:ea typeface="+mn-ea"/>
                          <a:cs typeface="+mn-cs"/>
                        </a:rPr>
                        <a:t>Solution Supplier</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6064248"/>
                  </a:ext>
                </a:extLst>
              </a:tr>
              <a:tr h="310065">
                <a:tc>
                  <a:txBody>
                    <a:bodyPr/>
                    <a:lstStyle/>
                    <a:p>
                      <a:pPr algn="ctr"/>
                      <a:r>
                        <a:rPr kumimoji="0" lang="en-US" altLang="zh-CN" sz="1200" b="0" i="0" u="none" strike="noStrike" kern="1200" cap="none" normalizeH="0" baseline="0" dirty="0" smtClean="0">
                          <a:ln>
                            <a:noFill/>
                          </a:ln>
                          <a:solidFill>
                            <a:srgbClr val="000000"/>
                          </a:solidFill>
                          <a:effectLst/>
                          <a:latin typeface="Arial" pitchFamily="34" charset="0"/>
                          <a:ea typeface="宋体" pitchFamily="2" charset="-122"/>
                          <a:cs typeface="Arial" pitchFamily="34" charset="0"/>
                        </a:rPr>
                        <a:t>25</a:t>
                      </a:r>
                      <a:endParaRPr kumimoji="0" lang="zh-CN" altLang="en-US" sz="1200" b="0" i="0" u="none" strike="noStrike" kern="1200" cap="none" normalizeH="0" baseline="0" dirty="0">
                        <a:ln>
                          <a:noFill/>
                        </a:ln>
                        <a:solidFill>
                          <a:srgbClr val="000000"/>
                        </a:solidFill>
                        <a:effectLst/>
                        <a:latin typeface="Arial" pitchFamily="34" charset="0"/>
                        <a:ea typeface="宋体" pitchFamily="2" charset="-122"/>
                        <a:cs typeface="Arial" pitchFamily="34" charset="0"/>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highlight>
                            <a:srgbClr val="FFFFFF"/>
                          </a:highlight>
                          <a:latin typeface="+mn-lt"/>
                          <a:ea typeface="+mn-ea"/>
                          <a:cs typeface="+mn-cs"/>
                        </a:rPr>
                        <a:t>Isadora Jin</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a:solidFill>
                            <a:schemeClr val="tx1"/>
                          </a:solidFill>
                          <a:highlight>
                            <a:srgbClr val="FFFFFF"/>
                          </a:highlight>
                          <a:latin typeface="+mn-lt"/>
                          <a:ea typeface="+mn-ea"/>
                          <a:cs typeface="+mn-cs"/>
                        </a:rPr>
                        <a:t>金燕</a:t>
                      </a: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a:solidFill>
                            <a:schemeClr val="tx1"/>
                          </a:solidFill>
                          <a:latin typeface="+mn-lt"/>
                          <a:ea typeface="+mn-ea"/>
                          <a:cs typeface="+mn-cs"/>
                        </a:rPr>
                        <a:t>EcoVista</a:t>
                      </a:r>
                      <a:endParaRPr 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a:solidFill>
                            <a:schemeClr val="tx1"/>
                          </a:solidFill>
                          <a:highlight>
                            <a:srgbClr val="FFFFFF"/>
                          </a:highlight>
                          <a:latin typeface="+mn-lt"/>
                          <a:ea typeface="+mn-ea"/>
                          <a:cs typeface="+mn-cs"/>
                        </a:rPr>
                        <a:t>Consultant</a:t>
                      </a: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0494495"/>
                  </a:ext>
                </a:extLst>
              </a:tr>
              <a:tr h="310065">
                <a:tc>
                  <a:txBody>
                    <a:bodyPr/>
                    <a:lstStyle/>
                    <a:p>
                      <a:pPr algn="ctr"/>
                      <a:r>
                        <a:rPr kumimoji="0" lang="en-US" altLang="zh-CN" sz="1200" b="0" i="0" u="none" strike="noStrike" kern="1200" cap="none" normalizeH="0" baseline="0" dirty="0" smtClean="0">
                          <a:ln>
                            <a:noFill/>
                          </a:ln>
                          <a:solidFill>
                            <a:srgbClr val="000000"/>
                          </a:solidFill>
                          <a:effectLst/>
                          <a:latin typeface="Arial" pitchFamily="34" charset="0"/>
                          <a:ea typeface="宋体" pitchFamily="2" charset="-122"/>
                          <a:cs typeface="Arial" pitchFamily="34" charset="0"/>
                        </a:rPr>
                        <a:t>26</a:t>
                      </a:r>
                      <a:endParaRPr kumimoji="0" lang="zh-CN" altLang="en-US" sz="1200" b="0" i="0" u="none" strike="noStrike" kern="1200" cap="none" normalizeH="0" baseline="0" dirty="0">
                        <a:ln>
                          <a:noFill/>
                        </a:ln>
                        <a:solidFill>
                          <a:srgbClr val="000000"/>
                        </a:solidFill>
                        <a:effectLst/>
                        <a:latin typeface="Arial" pitchFamily="34" charset="0"/>
                        <a:ea typeface="宋体" pitchFamily="2" charset="-122"/>
                        <a:cs typeface="Arial" pitchFamily="34" charset="0"/>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smtClean="0">
                          <a:solidFill>
                            <a:schemeClr val="tx1"/>
                          </a:solidFill>
                          <a:highlight>
                            <a:srgbClr val="FFFFFF"/>
                          </a:highlight>
                          <a:latin typeface="+mn-lt"/>
                          <a:ea typeface="+mn-ea"/>
                          <a:cs typeface="+mn-cs"/>
                        </a:rPr>
                        <a:t>Xingya</a:t>
                      </a:r>
                      <a:r>
                        <a:rPr lang="en-US" altLang="zh-CN" sz="1200" b="0" i="0" u="none" strike="noStrike" kern="1200" baseline="0" dirty="0" smtClean="0">
                          <a:solidFill>
                            <a:schemeClr val="tx1"/>
                          </a:solidFill>
                          <a:highlight>
                            <a:srgbClr val="FFFFFF"/>
                          </a:highlight>
                          <a:latin typeface="+mn-lt"/>
                          <a:ea typeface="+mn-ea"/>
                          <a:cs typeface="+mn-cs"/>
                        </a:rPr>
                        <a:t> Yu</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smtClean="0">
                          <a:solidFill>
                            <a:schemeClr val="tx1"/>
                          </a:solidFill>
                          <a:highlight>
                            <a:srgbClr val="FFFFFF"/>
                          </a:highlight>
                          <a:latin typeface="+mn-lt"/>
                          <a:ea typeface="+mn-ea"/>
                          <a:cs typeface="+mn-cs"/>
                        </a:rPr>
                        <a:t>余星亚</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smtClean="0">
                          <a:solidFill>
                            <a:schemeClr val="tx1"/>
                          </a:solidFill>
                          <a:highlight>
                            <a:srgbClr val="FFFFFF"/>
                          </a:highlight>
                          <a:latin typeface="+mn-lt"/>
                          <a:ea typeface="+mn-ea"/>
                          <a:cs typeface="+mn-cs"/>
                        </a:rPr>
                        <a:t>AMIES</a:t>
                      </a:r>
                      <a:endParaRPr 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smtClean="0">
                          <a:solidFill>
                            <a:schemeClr val="tx1"/>
                          </a:solidFill>
                          <a:latin typeface="+mn-lt"/>
                          <a:ea typeface="+mn-ea"/>
                          <a:cs typeface="+mn-cs"/>
                        </a:rPr>
                        <a:t>Solution Supplier</a:t>
                      </a:r>
                      <a:endParaRPr lang="en-US" altLang="zh-CN" sz="1200" b="0" i="0" u="none" strike="noStrike" kern="1200" baseline="0" dirty="0">
                        <a:solidFill>
                          <a:schemeClr val="tx1"/>
                        </a:solidFill>
                        <a:highlight>
                          <a:srgbClr val="FFFFFF"/>
                        </a:highlight>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406438"/>
                  </a:ext>
                </a:extLst>
              </a:tr>
              <a:tr h="310065">
                <a:tc>
                  <a:txBody>
                    <a:bodyPr/>
                    <a:lstStyle/>
                    <a:p>
                      <a:pPr algn="ctr"/>
                      <a:r>
                        <a:rPr kumimoji="0" lang="en-US" altLang="zh-CN" sz="1200" b="0" i="0" u="none" strike="noStrike" kern="1200" cap="none" normalizeH="0" baseline="0" dirty="0" smtClean="0">
                          <a:ln>
                            <a:noFill/>
                          </a:ln>
                          <a:solidFill>
                            <a:srgbClr val="000000"/>
                          </a:solidFill>
                          <a:effectLst/>
                          <a:latin typeface="Arial" pitchFamily="34" charset="0"/>
                          <a:ea typeface="宋体" pitchFamily="2" charset="-122"/>
                          <a:cs typeface="Arial" pitchFamily="34" charset="0"/>
                        </a:rPr>
                        <a:t>27</a:t>
                      </a:r>
                      <a:endParaRPr kumimoji="0" lang="zh-CN" altLang="en-US" sz="1200" b="0" i="0" u="none" strike="noStrike" kern="1200" cap="none" normalizeH="0" baseline="0" dirty="0">
                        <a:ln>
                          <a:noFill/>
                        </a:ln>
                        <a:solidFill>
                          <a:srgbClr val="000000"/>
                        </a:solidFill>
                        <a:effectLst/>
                        <a:latin typeface="Arial" pitchFamily="34" charset="0"/>
                        <a:ea typeface="宋体" pitchFamily="2" charset="-122"/>
                        <a:cs typeface="Arial" pitchFamily="34" charset="0"/>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smtClean="0">
                          <a:solidFill>
                            <a:schemeClr val="tx1"/>
                          </a:solidFill>
                          <a:highlight>
                            <a:srgbClr val="FFFFFF"/>
                          </a:highlight>
                          <a:latin typeface="+mn-lt"/>
                          <a:ea typeface="+mn-ea"/>
                          <a:cs typeface="+mn-cs"/>
                        </a:rPr>
                        <a:t>Yumei</a:t>
                      </a:r>
                      <a:r>
                        <a:rPr lang="en-US" altLang="zh-CN" sz="1200" b="0" i="0" u="none" strike="noStrike" kern="1200" baseline="0" dirty="0" smtClean="0">
                          <a:solidFill>
                            <a:schemeClr val="tx1"/>
                          </a:solidFill>
                          <a:highlight>
                            <a:srgbClr val="FFFFFF"/>
                          </a:highlight>
                          <a:latin typeface="+mn-lt"/>
                          <a:ea typeface="+mn-ea"/>
                          <a:cs typeface="+mn-cs"/>
                        </a:rPr>
                        <a:t> Yao</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smtClean="0">
                          <a:solidFill>
                            <a:schemeClr val="tx1"/>
                          </a:solidFill>
                          <a:highlight>
                            <a:srgbClr val="FFFFFF"/>
                          </a:highlight>
                          <a:latin typeface="+mn-lt"/>
                          <a:ea typeface="+mn-ea"/>
                          <a:cs typeface="+mn-cs"/>
                        </a:rPr>
                        <a:t>姚玉梅</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highlight>
                            <a:srgbClr val="FFFFFF"/>
                          </a:highlight>
                          <a:uLnTx/>
                          <a:uFillTx/>
                          <a:latin typeface="Arial" panose="020B0604020202020204"/>
                          <a:ea typeface="黑体" panose="02010609060101010101" pitchFamily="49" charset="-122"/>
                          <a:cs typeface="+mn-cs"/>
                        </a:rPr>
                        <a:t>AMIES</a:t>
                      </a:r>
                      <a:endParaRPr kumimoji="0" lang="en-US" altLang="zh-CN" sz="1200" b="0" i="0" u="none" strike="noStrike" kern="1200" cap="none" spc="0" normalizeH="0" baseline="0" noProof="0" dirty="0">
                        <a:ln>
                          <a:noFill/>
                        </a:ln>
                        <a:solidFill>
                          <a:srgbClr val="000000"/>
                        </a:solidFill>
                        <a:effectLst/>
                        <a:highlight>
                          <a:srgbClr val="FFFFFF"/>
                        </a:highlight>
                        <a:uLnTx/>
                        <a:uFillTx/>
                        <a:latin typeface="Arial" panose="020B0604020202020204"/>
                        <a:ea typeface="黑体" panose="02010609060101010101" pitchFamily="49" charset="-122"/>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uLnTx/>
                          <a:uFillTx/>
                          <a:latin typeface="Arial" panose="020B0604020202020204"/>
                          <a:ea typeface="黑体" panose="02010609060101010101" pitchFamily="49" charset="-122"/>
                          <a:cs typeface="+mn-cs"/>
                        </a:rPr>
                        <a:t>Solution Supplier</a:t>
                      </a:r>
                      <a:endParaRPr lang="en-US" altLang="zh-CN" sz="1200" b="0" i="0" u="none" strike="noStrike" kern="1200" baseline="0" dirty="0">
                        <a:solidFill>
                          <a:schemeClr val="tx1"/>
                        </a:solidFill>
                        <a:highlight>
                          <a:srgbClr val="FFFFFF"/>
                        </a:highlight>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5345522"/>
                  </a:ext>
                </a:extLst>
              </a:tr>
              <a:tr h="310065">
                <a:tc>
                  <a:txBody>
                    <a:bodyPr/>
                    <a:lstStyle/>
                    <a:p>
                      <a:pPr algn="ctr"/>
                      <a:r>
                        <a:rPr kumimoji="0" lang="en-US" altLang="zh-CN" sz="1200" b="0" i="0" u="none" strike="noStrike" kern="1200" cap="none" normalizeH="0" baseline="0" dirty="0" smtClean="0">
                          <a:ln>
                            <a:noFill/>
                          </a:ln>
                          <a:solidFill>
                            <a:srgbClr val="000000"/>
                          </a:solidFill>
                          <a:effectLst/>
                          <a:latin typeface="Arial" pitchFamily="34" charset="0"/>
                          <a:ea typeface="宋体" pitchFamily="2" charset="-122"/>
                          <a:cs typeface="Arial" pitchFamily="34" charset="0"/>
                        </a:rPr>
                        <a:t>28</a:t>
                      </a:r>
                      <a:endParaRPr kumimoji="0" lang="zh-CN" altLang="en-US" sz="1200" b="0" i="0" u="none" strike="noStrike" kern="1200" cap="none" normalizeH="0" baseline="0" dirty="0">
                        <a:ln>
                          <a:noFill/>
                        </a:ln>
                        <a:solidFill>
                          <a:srgbClr val="000000"/>
                        </a:solidFill>
                        <a:effectLst/>
                        <a:latin typeface="Arial" pitchFamily="34" charset="0"/>
                        <a:ea typeface="宋体" pitchFamily="2" charset="-122"/>
                        <a:cs typeface="Arial" pitchFamily="34" charset="0"/>
                      </a:endParaRPr>
                    </a:p>
                  </a:txBody>
                  <a:tcPr marL="4763" marR="4763" marT="4763"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altLang="zh-CN" sz="1200" b="0" i="0" u="none" strike="noStrike" kern="1200" baseline="0" dirty="0" err="1" smtClean="0">
                          <a:solidFill>
                            <a:schemeClr val="tx1"/>
                          </a:solidFill>
                          <a:highlight>
                            <a:srgbClr val="FFFFFF"/>
                          </a:highlight>
                          <a:latin typeface="+mn-lt"/>
                          <a:ea typeface="+mn-ea"/>
                          <a:cs typeface="+mn-cs"/>
                        </a:rPr>
                        <a:t>Kaijun</a:t>
                      </a:r>
                      <a:r>
                        <a:rPr lang="en-US" altLang="zh-CN" sz="1200" b="0" i="0" u="none" strike="noStrike" kern="1200" baseline="0" smtClean="0">
                          <a:solidFill>
                            <a:schemeClr val="tx1"/>
                          </a:solidFill>
                          <a:highlight>
                            <a:srgbClr val="FFFFFF"/>
                          </a:highlight>
                          <a:latin typeface="+mn-lt"/>
                          <a:ea typeface="+mn-ea"/>
                          <a:cs typeface="+mn-cs"/>
                        </a:rPr>
                        <a:t> Zhang</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1200" b="0" i="0" u="none" strike="noStrike" kern="1200" baseline="0" dirty="0" smtClean="0">
                          <a:solidFill>
                            <a:schemeClr val="tx1"/>
                          </a:solidFill>
                          <a:highlight>
                            <a:srgbClr val="FFFFFF"/>
                          </a:highlight>
                          <a:latin typeface="+mn-lt"/>
                          <a:ea typeface="+mn-ea"/>
                          <a:cs typeface="+mn-cs"/>
                        </a:rPr>
                        <a:t>张开军</a:t>
                      </a:r>
                      <a:endParaRPr lang="zh-CN" altLang="en-US" sz="1200" b="0" i="0" u="none" strike="noStrike" kern="1200" baseline="0" dirty="0">
                        <a:solidFill>
                          <a:schemeClr val="tx1"/>
                        </a:solidFill>
                        <a:highlight>
                          <a:srgbClr val="FFFFFF"/>
                        </a:highlight>
                        <a:latin typeface="+mn-lt"/>
                        <a:ea typeface="+mn-ea"/>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highlight>
                            <a:srgbClr val="FFFFFF"/>
                          </a:highlight>
                          <a:uLnTx/>
                          <a:uFillTx/>
                          <a:latin typeface="Arial" panose="020B0604020202020204"/>
                          <a:ea typeface="黑体" panose="02010609060101010101" pitchFamily="49" charset="-122"/>
                          <a:cs typeface="+mn-cs"/>
                        </a:rPr>
                        <a:t>AMIES</a:t>
                      </a:r>
                      <a:endParaRPr kumimoji="0" lang="en-US" altLang="zh-CN" sz="1200" b="0" i="0" u="none" strike="noStrike" kern="1200" cap="none" spc="0" normalizeH="0" baseline="0" noProof="0" dirty="0">
                        <a:ln>
                          <a:noFill/>
                        </a:ln>
                        <a:solidFill>
                          <a:srgbClr val="000000"/>
                        </a:solidFill>
                        <a:effectLst/>
                        <a:highlight>
                          <a:srgbClr val="FFFFFF"/>
                        </a:highlight>
                        <a:uLnTx/>
                        <a:uFillTx/>
                        <a:latin typeface="Arial" panose="020B0604020202020204"/>
                        <a:ea typeface="黑体" panose="02010609060101010101" pitchFamily="49" charset="-122"/>
                        <a:cs typeface="+mn-cs"/>
                      </a:endParaRPr>
                    </a:p>
                  </a:txBody>
                  <a:tcPr marL="4763" marR="4763" marT="4763"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uLnTx/>
                          <a:uFillTx/>
                          <a:latin typeface="Arial" panose="020B0604020202020204"/>
                          <a:ea typeface="黑体" panose="02010609060101010101" pitchFamily="49" charset="-122"/>
                          <a:cs typeface="+mn-cs"/>
                        </a:rPr>
                        <a:t>Solution Supplier</a:t>
                      </a:r>
                      <a:endParaRPr lang="en-US" altLang="zh-CN" sz="1200" b="0" i="0" u="none" strike="noStrike" kern="1200" baseline="0" dirty="0">
                        <a:solidFill>
                          <a:schemeClr val="tx1"/>
                        </a:solidFill>
                        <a:highlight>
                          <a:srgbClr val="FFFFFF"/>
                        </a:highlight>
                        <a:latin typeface="+mn-lt"/>
                        <a:ea typeface="+mn-ea"/>
                        <a:cs typeface="+mn-cs"/>
                      </a:endParaRPr>
                    </a:p>
                  </a:txBody>
                  <a:tcPr marL="68580" marR="68580" marT="0" marB="0" anchor="ctr" horzOverflow="overflow">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02320939"/>
                  </a:ext>
                </a:extLst>
              </a:tr>
            </a:tbl>
          </a:graphicData>
        </a:graphic>
      </p:graphicFrame>
    </p:spTree>
    <p:extLst>
      <p:ext uri="{BB962C8B-B14F-4D97-AF65-F5344CB8AC3E}">
        <p14:creationId xmlns:p14="http://schemas.microsoft.com/office/powerpoint/2010/main" val="2266987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7CC16-6573-56C8-CA4A-24EEF886A73B}"/>
              </a:ext>
            </a:extLst>
          </p:cNvPr>
          <p:cNvSpPr>
            <a:spLocks noGrp="1"/>
          </p:cNvSpPr>
          <p:nvPr>
            <p:ph type="title"/>
          </p:nvPr>
        </p:nvSpPr>
        <p:spPr>
          <a:xfrm>
            <a:off x="334219" y="362594"/>
            <a:ext cx="8055651" cy="808976"/>
          </a:xfrm>
        </p:spPr>
        <p:txBody>
          <a:bodyPr>
            <a:normAutofit/>
          </a:bodyPr>
          <a:lstStyle/>
          <a:p>
            <a:r>
              <a:rPr lang="en-US" altLang="zh-CN" b="1" dirty="0"/>
              <a:t>Documents in work</a:t>
            </a:r>
            <a:endParaRPr lang="zh-CN" altLang="en-US" b="1" dirty="0"/>
          </a:p>
        </p:txBody>
      </p:sp>
      <p:sp>
        <p:nvSpPr>
          <p:cNvPr id="3" name="日期占位符 2">
            <a:extLst>
              <a:ext uri="{FF2B5EF4-FFF2-40B4-BE49-F238E27FC236}">
                <a16:creationId xmlns:a16="http://schemas.microsoft.com/office/drawing/2014/main" id="{30B9575B-7076-47B0-D541-EB3AD97C3D27}"/>
              </a:ext>
            </a:extLst>
          </p:cNvPr>
          <p:cNvSpPr>
            <a:spLocks noGrp="1"/>
          </p:cNvSpPr>
          <p:nvPr>
            <p:ph type="dt" sz="half" idx="10"/>
          </p:nvPr>
        </p:nvSpPr>
        <p:spPr/>
        <p:txBody>
          <a:bodyPr/>
          <a:lstStyle/>
          <a:p>
            <a:fld id="{43262EBD-75BF-4C4D-BCCC-F836AE4FCF31}" type="datetime1">
              <a:rPr lang="en-US" smtClean="0"/>
              <a:t>4/7/2025</a:t>
            </a:fld>
            <a:endParaRPr lang="en-US"/>
          </a:p>
        </p:txBody>
      </p:sp>
      <p:sp>
        <p:nvSpPr>
          <p:cNvPr id="5" name="灯片编号占位符 4">
            <a:extLst>
              <a:ext uri="{FF2B5EF4-FFF2-40B4-BE49-F238E27FC236}">
                <a16:creationId xmlns:a16="http://schemas.microsoft.com/office/drawing/2014/main" id="{FCA41A5B-A156-680D-A345-1865BFC1D473}"/>
              </a:ext>
            </a:extLst>
          </p:cNvPr>
          <p:cNvSpPr>
            <a:spLocks noGrp="1"/>
          </p:cNvSpPr>
          <p:nvPr>
            <p:ph type="sldNum" sz="quarter" idx="12"/>
          </p:nvPr>
        </p:nvSpPr>
        <p:spPr/>
        <p:txBody>
          <a:bodyPr/>
          <a:lstStyle/>
          <a:p>
            <a:fld id="{EFFD5370-6D15-1944-82FE-073ED003FB7C}" type="slidenum">
              <a:rPr lang="en-US" smtClean="0"/>
              <a:pPr/>
              <a:t>5</a:t>
            </a:fld>
            <a:endParaRPr lang="en-US" dirty="0"/>
          </a:p>
        </p:txBody>
      </p:sp>
      <p:sp>
        <p:nvSpPr>
          <p:cNvPr id="8" name="内容占位符 7">
            <a:extLst>
              <a:ext uri="{FF2B5EF4-FFF2-40B4-BE49-F238E27FC236}">
                <a16:creationId xmlns:a16="http://schemas.microsoft.com/office/drawing/2014/main" id="{B0881E4F-7FCB-D0A4-18AC-FDDA6F45ABBB}"/>
              </a:ext>
            </a:extLst>
          </p:cNvPr>
          <p:cNvSpPr>
            <a:spLocks noGrp="1"/>
          </p:cNvSpPr>
          <p:nvPr>
            <p:ph sz="quarter" idx="15"/>
          </p:nvPr>
        </p:nvSpPr>
        <p:spPr>
          <a:xfrm>
            <a:off x="334219" y="1146906"/>
            <a:ext cx="10874957" cy="5372082"/>
          </a:xfrm>
        </p:spPr>
        <p:txBody>
          <a:bodyPr/>
          <a:lstStyle/>
          <a:p>
            <a:pPr marL="0" indent="0">
              <a:lnSpc>
                <a:spcPct val="150000"/>
              </a:lnSpc>
              <a:buNone/>
            </a:pPr>
            <a:r>
              <a:rPr lang="en-US" altLang="zh-CN" sz="1600" b="1" dirty="0">
                <a:solidFill>
                  <a:srgbClr val="000000"/>
                </a:solidFill>
                <a:effectLst/>
                <a:latin typeface="ArialMT"/>
              </a:rPr>
              <a:t>Line Item Revision to E40-1218, Standard For Processing Management and E40.1-1218, Specification For SECS-II Protocol For Processing Management</a:t>
            </a:r>
          </a:p>
          <a:p>
            <a:pPr marL="0" indent="0">
              <a:lnSpc>
                <a:spcPct val="150000"/>
              </a:lnSpc>
              <a:buNone/>
            </a:pPr>
            <a:r>
              <a:rPr lang="en-US" altLang="zh-CN" sz="1600" b="1" u="sng" dirty="0"/>
              <a:t>Content:</a:t>
            </a:r>
          </a:p>
          <a:p>
            <a:pPr marL="0" indent="0">
              <a:buNone/>
            </a:pPr>
            <a:r>
              <a:rPr lang="en-US" altLang="zh-CN" sz="1600" dirty="0"/>
              <a:t>Add new state definitions of materials , related object attributes for Process Job object</a:t>
            </a:r>
          </a:p>
          <a:p>
            <a:pPr marL="0" indent="0">
              <a:buNone/>
            </a:pPr>
            <a:r>
              <a:rPr lang="en-US" altLang="zh-CN" sz="1600" b="1" u="sng" dirty="0"/>
              <a:t>Status:</a:t>
            </a:r>
          </a:p>
          <a:p>
            <a:pPr marL="0" indent="0">
              <a:lnSpc>
                <a:spcPct val="100000"/>
              </a:lnSpc>
              <a:buNone/>
            </a:pPr>
            <a:r>
              <a:rPr lang="en-US" altLang="zh-CN" sz="1600" dirty="0"/>
              <a:t>The snarf file</a:t>
            </a:r>
            <a:r>
              <a:rPr lang="zh-CN" altLang="en-US" sz="1600" dirty="0"/>
              <a:t>，</a:t>
            </a:r>
            <a:r>
              <a:rPr lang="en-US" altLang="zh-CN" sz="1600" dirty="0"/>
              <a:t>which has not been approved in the last conference, has been updated.  And the file will be submitted and reviewed in today’s conference.</a:t>
            </a:r>
          </a:p>
          <a:p>
            <a:pPr marL="0" indent="0">
              <a:lnSpc>
                <a:spcPct val="100000"/>
              </a:lnSpc>
              <a:buNone/>
            </a:pPr>
            <a:r>
              <a:rPr lang="en-US" altLang="zh-CN" sz="1600" b="1" u="sng" dirty="0"/>
              <a:t>Scope :</a:t>
            </a:r>
          </a:p>
          <a:p>
            <a:pPr lvl="0"/>
            <a:r>
              <a:rPr lang="en-US" altLang="zh-CN" sz="1400" dirty="0"/>
              <a:t>Add definition of Completed, Failed and Unprocessed state for materials.</a:t>
            </a:r>
          </a:p>
          <a:p>
            <a:pPr lvl="0"/>
            <a:r>
              <a:rPr lang="en-US" altLang="zh-CN" sz="1400" dirty="0"/>
              <a:t>Add state mapping to E90 substrate processing state.</a:t>
            </a:r>
          </a:p>
          <a:p>
            <a:pPr lvl="0"/>
            <a:r>
              <a:rPr lang="en-US" altLang="zh-CN" sz="1400" dirty="0"/>
              <a:t>Add object attributes </a:t>
            </a:r>
            <a:r>
              <a:rPr lang="en-US" altLang="zh-CN" sz="1400" dirty="0" err="1"/>
              <a:t>PRJobCompletedMaterials</a:t>
            </a:r>
            <a:r>
              <a:rPr lang="en-US" altLang="zh-CN" sz="1400" dirty="0"/>
              <a:t>, </a:t>
            </a:r>
            <a:r>
              <a:rPr lang="en-US" altLang="zh-CN" sz="1400" dirty="0" err="1"/>
              <a:t>PRJobFailedMaterials</a:t>
            </a:r>
            <a:r>
              <a:rPr lang="en-US" altLang="zh-CN" sz="1400" dirty="0"/>
              <a:t>, </a:t>
            </a:r>
            <a:r>
              <a:rPr lang="en-US" altLang="zh-CN" sz="1400" dirty="0" err="1"/>
              <a:t>PRJobUnprocessedMaterials</a:t>
            </a:r>
            <a:r>
              <a:rPr lang="en-US" altLang="zh-CN" sz="1400" dirty="0"/>
              <a:t> for Process Job object. </a:t>
            </a:r>
          </a:p>
          <a:p>
            <a:r>
              <a:rPr lang="en-US" altLang="zh-CN" sz="1400" dirty="0"/>
              <a:t>Add defined format of </a:t>
            </a:r>
            <a:r>
              <a:rPr lang="en-US" altLang="zh-CN" sz="1400" dirty="0" err="1"/>
              <a:t>PRJobCompletedMaterials</a:t>
            </a:r>
            <a:r>
              <a:rPr lang="en-US" altLang="zh-CN" sz="1400" dirty="0"/>
              <a:t>, </a:t>
            </a:r>
            <a:r>
              <a:rPr lang="en-US" altLang="zh-CN" sz="1400" dirty="0" err="1"/>
              <a:t>PRJobFailedMaterials</a:t>
            </a:r>
            <a:r>
              <a:rPr lang="en-US" altLang="zh-CN" sz="1400" dirty="0"/>
              <a:t>, </a:t>
            </a:r>
            <a:r>
              <a:rPr lang="en-US" altLang="zh-CN" sz="1400" dirty="0" err="1"/>
              <a:t>PRJobUnprocessedMaterials</a:t>
            </a:r>
            <a:r>
              <a:rPr lang="en-US" altLang="zh-CN" sz="1400" dirty="0"/>
              <a:t> for Control Job object.</a:t>
            </a:r>
          </a:p>
          <a:p>
            <a:r>
              <a:rPr lang="en-US" altLang="zh-CN" sz="1400" dirty="0"/>
              <a:t>Any other changes to address features or defects, or issues with the Style Guide raised by Task Force members during the development and review of the proposed changes related to these line-item topics. Significant changes in scope still require a SNARF revision in compliance with SEMI Regulations.</a:t>
            </a:r>
            <a:endParaRPr lang="zh-CN" altLang="en-US" sz="1400" dirty="0"/>
          </a:p>
          <a:p>
            <a:pPr marL="0" indent="0">
              <a:lnSpc>
                <a:spcPct val="100000"/>
              </a:lnSpc>
              <a:buNone/>
            </a:pPr>
            <a:endParaRPr lang="en-US" altLang="zh-CN" sz="1600" b="1" u="sng" dirty="0"/>
          </a:p>
          <a:p>
            <a:pPr marL="0" indent="0">
              <a:lnSpc>
                <a:spcPct val="100000"/>
              </a:lnSpc>
              <a:buNone/>
            </a:pPr>
            <a:endParaRPr lang="en-US" altLang="zh-CN" sz="1600" dirty="0"/>
          </a:p>
        </p:txBody>
      </p:sp>
    </p:spTree>
    <p:extLst>
      <p:ext uri="{BB962C8B-B14F-4D97-AF65-F5344CB8AC3E}">
        <p14:creationId xmlns:p14="http://schemas.microsoft.com/office/powerpoint/2010/main" val="334834788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7CC16-6573-56C8-CA4A-24EEF886A73B}"/>
              </a:ext>
            </a:extLst>
          </p:cNvPr>
          <p:cNvSpPr>
            <a:spLocks noGrp="1"/>
          </p:cNvSpPr>
          <p:nvPr>
            <p:ph type="title"/>
          </p:nvPr>
        </p:nvSpPr>
        <p:spPr>
          <a:xfrm>
            <a:off x="334219" y="361347"/>
            <a:ext cx="8055651" cy="808976"/>
          </a:xfrm>
        </p:spPr>
        <p:txBody>
          <a:bodyPr>
            <a:normAutofit/>
          </a:bodyPr>
          <a:lstStyle/>
          <a:p>
            <a:r>
              <a:rPr lang="en-US" altLang="zh-CN" b="1" dirty="0"/>
              <a:t>Documents in work</a:t>
            </a:r>
            <a:endParaRPr lang="zh-CN" altLang="en-US" b="1" dirty="0"/>
          </a:p>
        </p:txBody>
      </p:sp>
      <p:sp>
        <p:nvSpPr>
          <p:cNvPr id="3" name="日期占位符 2">
            <a:extLst>
              <a:ext uri="{FF2B5EF4-FFF2-40B4-BE49-F238E27FC236}">
                <a16:creationId xmlns:a16="http://schemas.microsoft.com/office/drawing/2014/main" id="{30B9575B-7076-47B0-D541-EB3AD97C3D27}"/>
              </a:ext>
            </a:extLst>
          </p:cNvPr>
          <p:cNvSpPr>
            <a:spLocks noGrp="1"/>
          </p:cNvSpPr>
          <p:nvPr>
            <p:ph type="dt" sz="half" idx="10"/>
          </p:nvPr>
        </p:nvSpPr>
        <p:spPr/>
        <p:txBody>
          <a:bodyPr/>
          <a:lstStyle/>
          <a:p>
            <a:fld id="{43262EBD-75BF-4C4D-BCCC-F836AE4FCF31}" type="datetime1">
              <a:rPr lang="en-US" smtClean="0"/>
              <a:t>4/7/2025</a:t>
            </a:fld>
            <a:endParaRPr lang="en-US"/>
          </a:p>
        </p:txBody>
      </p:sp>
      <p:sp>
        <p:nvSpPr>
          <p:cNvPr id="5" name="灯片编号占位符 4">
            <a:extLst>
              <a:ext uri="{FF2B5EF4-FFF2-40B4-BE49-F238E27FC236}">
                <a16:creationId xmlns:a16="http://schemas.microsoft.com/office/drawing/2014/main" id="{FCA41A5B-A156-680D-A345-1865BFC1D473}"/>
              </a:ext>
            </a:extLst>
          </p:cNvPr>
          <p:cNvSpPr>
            <a:spLocks noGrp="1"/>
          </p:cNvSpPr>
          <p:nvPr>
            <p:ph type="sldNum" sz="quarter" idx="12"/>
          </p:nvPr>
        </p:nvSpPr>
        <p:spPr/>
        <p:txBody>
          <a:bodyPr/>
          <a:lstStyle/>
          <a:p>
            <a:fld id="{EFFD5370-6D15-1944-82FE-073ED003FB7C}" type="slidenum">
              <a:rPr lang="en-US" smtClean="0"/>
              <a:pPr/>
              <a:t>6</a:t>
            </a:fld>
            <a:endParaRPr lang="en-US" dirty="0"/>
          </a:p>
        </p:txBody>
      </p:sp>
      <p:sp>
        <p:nvSpPr>
          <p:cNvPr id="8" name="内容占位符 7">
            <a:extLst>
              <a:ext uri="{FF2B5EF4-FFF2-40B4-BE49-F238E27FC236}">
                <a16:creationId xmlns:a16="http://schemas.microsoft.com/office/drawing/2014/main" id="{B0881E4F-7FCB-D0A4-18AC-FDDA6F45ABBB}"/>
              </a:ext>
            </a:extLst>
          </p:cNvPr>
          <p:cNvSpPr>
            <a:spLocks noGrp="1"/>
          </p:cNvSpPr>
          <p:nvPr>
            <p:ph sz="quarter" idx="15"/>
          </p:nvPr>
        </p:nvSpPr>
        <p:spPr>
          <a:xfrm>
            <a:off x="334219" y="1166652"/>
            <a:ext cx="10874957" cy="5554825"/>
          </a:xfrm>
        </p:spPr>
        <p:txBody>
          <a:bodyPr/>
          <a:lstStyle/>
          <a:p>
            <a:pPr marL="0" indent="0">
              <a:lnSpc>
                <a:spcPct val="150000"/>
              </a:lnSpc>
              <a:buNone/>
            </a:pPr>
            <a:r>
              <a:rPr lang="en-US" altLang="zh-CN" sz="1600" b="1" dirty="0">
                <a:solidFill>
                  <a:srgbClr val="000000"/>
                </a:solidFill>
                <a:effectLst/>
                <a:latin typeface="ArialMT"/>
              </a:rPr>
              <a:t>Line Item Revision to E94-0819R, Specification For Control Job Management and E94.1-0819R, Specification For SECS-II Protocol For Control Job Management (CJM)</a:t>
            </a:r>
          </a:p>
          <a:p>
            <a:pPr marL="0" indent="0">
              <a:lnSpc>
                <a:spcPct val="150000"/>
              </a:lnSpc>
              <a:buNone/>
            </a:pPr>
            <a:r>
              <a:rPr lang="en-US" altLang="zh-CN" sz="1600" b="1" u="sng" dirty="0"/>
              <a:t>Content:</a:t>
            </a:r>
          </a:p>
          <a:p>
            <a:pPr marL="0" indent="0">
              <a:buNone/>
            </a:pPr>
            <a:r>
              <a:rPr lang="en-US" altLang="zh-CN" sz="1600" dirty="0"/>
              <a:t>Add new state definitions of materials , related object attributes for Control Job object</a:t>
            </a:r>
          </a:p>
          <a:p>
            <a:pPr marL="0" indent="0">
              <a:buNone/>
            </a:pPr>
            <a:r>
              <a:rPr lang="en-US" altLang="zh-CN" sz="1600" b="1" u="sng" dirty="0"/>
              <a:t>Status:</a:t>
            </a:r>
          </a:p>
          <a:p>
            <a:pPr marL="0" indent="0">
              <a:lnSpc>
                <a:spcPct val="100000"/>
              </a:lnSpc>
              <a:buNone/>
            </a:pPr>
            <a:r>
              <a:rPr lang="en-US" altLang="zh-CN" sz="1600" dirty="0"/>
              <a:t>The snarf file</a:t>
            </a:r>
            <a:r>
              <a:rPr lang="zh-CN" altLang="en-US" sz="1600" dirty="0"/>
              <a:t>，</a:t>
            </a:r>
            <a:r>
              <a:rPr lang="en-US" altLang="zh-CN" sz="1600" dirty="0"/>
              <a:t>which has not been approved in the last conference, has been updated.  And the file will be submitted and reviewed in today’s conference.</a:t>
            </a:r>
          </a:p>
          <a:p>
            <a:pPr marL="0" indent="0">
              <a:lnSpc>
                <a:spcPct val="100000"/>
              </a:lnSpc>
              <a:buNone/>
            </a:pPr>
            <a:r>
              <a:rPr lang="en-US" altLang="zh-CN" sz="1600" b="1" u="sng" dirty="0"/>
              <a:t>Scope :</a:t>
            </a:r>
          </a:p>
          <a:p>
            <a:pPr lvl="0"/>
            <a:r>
              <a:rPr lang="en-US" altLang="zh-CN" sz="1400" dirty="0"/>
              <a:t>Add definition of Completed, Failed and Unprocessed state for materials.</a:t>
            </a:r>
          </a:p>
          <a:p>
            <a:pPr lvl="0"/>
            <a:r>
              <a:rPr lang="en-US" altLang="zh-CN" sz="1400" dirty="0"/>
              <a:t>Add object attributes </a:t>
            </a:r>
            <a:r>
              <a:rPr lang="en-US" altLang="zh-CN" sz="1400" dirty="0" err="1"/>
              <a:t>CJobCompletedMaterials,CJobFailedMaterials</a:t>
            </a:r>
            <a:r>
              <a:rPr lang="en-US" altLang="zh-CN" sz="1400" dirty="0"/>
              <a:t>, </a:t>
            </a:r>
            <a:r>
              <a:rPr lang="en-US" altLang="zh-CN" sz="1400" dirty="0" err="1"/>
              <a:t>CJobUnprocessedMaterials</a:t>
            </a:r>
            <a:r>
              <a:rPr lang="en-US" altLang="zh-CN" sz="1400" dirty="0"/>
              <a:t> for Control Job object. </a:t>
            </a:r>
          </a:p>
          <a:p>
            <a:r>
              <a:rPr lang="en-US" altLang="zh-CN" sz="1400" dirty="0"/>
              <a:t>Add defined format of </a:t>
            </a:r>
            <a:r>
              <a:rPr lang="en-US" altLang="zh-CN" sz="1400" dirty="0" err="1"/>
              <a:t>CJobCompletedMaterials,CJobFailedMaterials</a:t>
            </a:r>
            <a:r>
              <a:rPr lang="en-US" altLang="zh-CN" sz="1400" dirty="0"/>
              <a:t>, </a:t>
            </a:r>
            <a:r>
              <a:rPr lang="en-US" altLang="zh-CN" sz="1400" dirty="0" err="1"/>
              <a:t>CJobUnprocessedMaterials</a:t>
            </a:r>
            <a:r>
              <a:rPr lang="en-US" altLang="zh-CN" sz="1400" dirty="0"/>
              <a:t> for Control Job object.</a:t>
            </a:r>
          </a:p>
          <a:p>
            <a:r>
              <a:rPr lang="en-US" altLang="zh-CN" sz="1400" dirty="0"/>
              <a:t>Any other changes to address features or defects, or issues with the Style Guide raised by Task Force members during the development and review of the proposed changes related to these line-item topics. Significant changes in scope still require a SNARF revision in compliance with SEMI Regulations.</a:t>
            </a:r>
            <a:endParaRPr lang="zh-CN" altLang="en-US" sz="1400" dirty="0"/>
          </a:p>
          <a:p>
            <a:pPr marL="0" indent="0">
              <a:lnSpc>
                <a:spcPct val="100000"/>
              </a:lnSpc>
              <a:buNone/>
            </a:pPr>
            <a:endParaRPr lang="en-US" altLang="zh-CN" sz="1600" b="1" u="sng" dirty="0"/>
          </a:p>
          <a:p>
            <a:pPr marL="0" indent="0">
              <a:lnSpc>
                <a:spcPct val="100000"/>
              </a:lnSpc>
              <a:buNone/>
            </a:pPr>
            <a:endParaRPr lang="en-US" altLang="zh-CN" sz="1600" dirty="0"/>
          </a:p>
        </p:txBody>
      </p:sp>
    </p:spTree>
    <p:extLst>
      <p:ext uri="{BB962C8B-B14F-4D97-AF65-F5344CB8AC3E}">
        <p14:creationId xmlns:p14="http://schemas.microsoft.com/office/powerpoint/2010/main" val="261275408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7CC16-6573-56C8-CA4A-24EEF886A73B}"/>
              </a:ext>
            </a:extLst>
          </p:cNvPr>
          <p:cNvSpPr>
            <a:spLocks noGrp="1"/>
          </p:cNvSpPr>
          <p:nvPr>
            <p:ph type="title"/>
          </p:nvPr>
        </p:nvSpPr>
        <p:spPr>
          <a:xfrm>
            <a:off x="678259" y="540254"/>
            <a:ext cx="9637096" cy="808976"/>
          </a:xfrm>
        </p:spPr>
        <p:txBody>
          <a:bodyPr>
            <a:normAutofit fontScale="90000"/>
          </a:bodyPr>
          <a:lstStyle/>
          <a:p>
            <a:r>
              <a:rPr lang="en-US" altLang="zh-CN" b="1" dirty="0"/>
              <a:t>Current progress of standard projects under research</a:t>
            </a:r>
            <a:endParaRPr lang="zh-CN" altLang="en-US" b="1" dirty="0"/>
          </a:p>
        </p:txBody>
      </p:sp>
      <p:sp>
        <p:nvSpPr>
          <p:cNvPr id="3" name="日期占位符 2">
            <a:extLst>
              <a:ext uri="{FF2B5EF4-FFF2-40B4-BE49-F238E27FC236}">
                <a16:creationId xmlns:a16="http://schemas.microsoft.com/office/drawing/2014/main" id="{30B9575B-7076-47B0-D541-EB3AD97C3D27}"/>
              </a:ext>
            </a:extLst>
          </p:cNvPr>
          <p:cNvSpPr>
            <a:spLocks noGrp="1"/>
          </p:cNvSpPr>
          <p:nvPr>
            <p:ph type="dt" sz="half" idx="10"/>
          </p:nvPr>
        </p:nvSpPr>
        <p:spPr/>
        <p:txBody>
          <a:bodyPr/>
          <a:lstStyle/>
          <a:p>
            <a:fld id="{43262EBD-75BF-4C4D-BCCC-F836AE4FCF31}" type="datetime1">
              <a:rPr lang="en-US" smtClean="0"/>
              <a:t>4/7/2025</a:t>
            </a:fld>
            <a:endParaRPr lang="en-US"/>
          </a:p>
        </p:txBody>
      </p:sp>
      <p:sp>
        <p:nvSpPr>
          <p:cNvPr id="5" name="灯片编号占位符 4">
            <a:extLst>
              <a:ext uri="{FF2B5EF4-FFF2-40B4-BE49-F238E27FC236}">
                <a16:creationId xmlns:a16="http://schemas.microsoft.com/office/drawing/2014/main" id="{FCA41A5B-A156-680D-A345-1865BFC1D473}"/>
              </a:ext>
            </a:extLst>
          </p:cNvPr>
          <p:cNvSpPr>
            <a:spLocks noGrp="1"/>
          </p:cNvSpPr>
          <p:nvPr>
            <p:ph type="sldNum" sz="quarter" idx="12"/>
          </p:nvPr>
        </p:nvSpPr>
        <p:spPr/>
        <p:txBody>
          <a:bodyPr/>
          <a:lstStyle/>
          <a:p>
            <a:fld id="{EFFD5370-6D15-1944-82FE-073ED003FB7C}" type="slidenum">
              <a:rPr lang="en-US" smtClean="0"/>
              <a:pPr/>
              <a:t>7</a:t>
            </a:fld>
            <a:endParaRPr lang="en-US"/>
          </a:p>
        </p:txBody>
      </p:sp>
      <p:sp>
        <p:nvSpPr>
          <p:cNvPr id="7" name="文本占位符 6">
            <a:extLst>
              <a:ext uri="{FF2B5EF4-FFF2-40B4-BE49-F238E27FC236}">
                <a16:creationId xmlns:a16="http://schemas.microsoft.com/office/drawing/2014/main" id="{EEA07A61-EB1C-ACA2-AED4-27CFCCB7488E}"/>
              </a:ext>
            </a:extLst>
          </p:cNvPr>
          <p:cNvSpPr>
            <a:spLocks noGrp="1"/>
          </p:cNvSpPr>
          <p:nvPr>
            <p:ph type="body" idx="14"/>
          </p:nvPr>
        </p:nvSpPr>
        <p:spPr/>
        <p:txBody>
          <a:bodyPr/>
          <a:lstStyle/>
          <a:p>
            <a:r>
              <a:rPr lang="fr-FR" altLang="zh-CN" dirty="0" err="1">
                <a:ea typeface="宋体" panose="02010600030101010101" pitchFamily="2" charset="-122"/>
              </a:rPr>
              <a:t>Adding</a:t>
            </a:r>
            <a:r>
              <a:rPr lang="fr-FR" altLang="zh-CN" dirty="0">
                <a:ea typeface="宋体" panose="02010600030101010101" pitchFamily="2" charset="-122"/>
              </a:rPr>
              <a:t> New </a:t>
            </a:r>
            <a:r>
              <a:rPr lang="fr-FR" altLang="zh-CN" dirty="0" err="1">
                <a:ea typeface="宋体" panose="02010600030101010101" pitchFamily="2" charset="-122"/>
              </a:rPr>
              <a:t>VIDs</a:t>
            </a:r>
            <a:r>
              <a:rPr lang="fr-FR" altLang="zh-CN" dirty="0">
                <a:ea typeface="宋体" panose="02010600030101010101" pitchFamily="2" charset="-122"/>
              </a:rPr>
              <a:t> for E40/E94</a:t>
            </a:r>
            <a:r>
              <a:rPr lang="fr-FR" altLang="zh-CN" sz="1100" dirty="0">
                <a:ea typeface="宋体" panose="02010600030101010101" pitchFamily="2" charset="-122"/>
              </a:rPr>
              <a:t> </a:t>
            </a:r>
            <a:r>
              <a:rPr lang="fr-FR" altLang="zh-CN" sz="1100" dirty="0" err="1">
                <a:ea typeface="宋体" panose="02010600030101010101" pitchFamily="2" charset="-122"/>
              </a:rPr>
              <a:t>Task</a:t>
            </a:r>
            <a:r>
              <a:rPr lang="fr-FR" altLang="zh-CN" sz="1100" dirty="0">
                <a:ea typeface="宋体" panose="02010600030101010101" pitchFamily="2" charset="-122"/>
              </a:rPr>
              <a:t> Force</a:t>
            </a:r>
            <a:endParaRPr lang="zh-CN" altLang="en-US" dirty="0"/>
          </a:p>
        </p:txBody>
      </p:sp>
      <p:graphicFrame>
        <p:nvGraphicFramePr>
          <p:cNvPr id="4" name="表格 3"/>
          <p:cNvGraphicFramePr>
            <a:graphicFrameLocks noGrp="1"/>
          </p:cNvGraphicFramePr>
          <p:nvPr/>
        </p:nvGraphicFramePr>
        <p:xfrm>
          <a:off x="838199" y="1349232"/>
          <a:ext cx="9387255" cy="4819418"/>
        </p:xfrm>
        <a:graphic>
          <a:graphicData uri="http://schemas.openxmlformats.org/drawingml/2006/table">
            <a:tbl>
              <a:tblPr/>
              <a:tblGrid>
                <a:gridCol w="498232">
                  <a:extLst>
                    <a:ext uri="{9D8B030D-6E8A-4147-A177-3AD203B41FA5}">
                      <a16:colId xmlns:a16="http://schemas.microsoft.com/office/drawing/2014/main" val="3906879597"/>
                    </a:ext>
                  </a:extLst>
                </a:gridCol>
                <a:gridCol w="1151792">
                  <a:extLst>
                    <a:ext uri="{9D8B030D-6E8A-4147-A177-3AD203B41FA5}">
                      <a16:colId xmlns:a16="http://schemas.microsoft.com/office/drawing/2014/main" val="803580973"/>
                    </a:ext>
                  </a:extLst>
                </a:gridCol>
                <a:gridCol w="3974123">
                  <a:extLst>
                    <a:ext uri="{9D8B030D-6E8A-4147-A177-3AD203B41FA5}">
                      <a16:colId xmlns:a16="http://schemas.microsoft.com/office/drawing/2014/main" val="2080640065"/>
                    </a:ext>
                  </a:extLst>
                </a:gridCol>
                <a:gridCol w="3763108">
                  <a:extLst>
                    <a:ext uri="{9D8B030D-6E8A-4147-A177-3AD203B41FA5}">
                      <a16:colId xmlns:a16="http://schemas.microsoft.com/office/drawing/2014/main" val="2740206461"/>
                    </a:ext>
                  </a:extLst>
                </a:gridCol>
              </a:tblGrid>
              <a:tr h="200044">
                <a:tc>
                  <a:txBody>
                    <a:bodyPr/>
                    <a:lstStyle/>
                    <a:p>
                      <a:pPr algn="ctr" rtl="0" fontAlgn="ctr"/>
                      <a:r>
                        <a:rPr lang="en-US" sz="1200" b="1" i="0" u="none" strike="noStrike" dirty="0">
                          <a:solidFill>
                            <a:srgbClr val="FFFFFF"/>
                          </a:solidFill>
                          <a:effectLst/>
                          <a:latin typeface="Arial" panose="020B0604020202020204" pitchFamily="34" charset="0"/>
                          <a:ea typeface="等线" panose="02010600030101010101" pitchFamily="2" charset="-122"/>
                        </a:rPr>
                        <a:t>No.</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solidFill>
                      <a:srgbClr val="2D2D8B"/>
                    </a:solidFill>
                  </a:tcPr>
                </a:tc>
                <a:tc>
                  <a:txBody>
                    <a:bodyPr/>
                    <a:lstStyle/>
                    <a:p>
                      <a:pPr algn="ctr" rtl="0" fontAlgn="ctr"/>
                      <a:r>
                        <a:rPr lang="en-US" sz="1200" b="1" i="0" u="none" strike="noStrike">
                          <a:solidFill>
                            <a:srgbClr val="FFFFFF"/>
                          </a:solidFill>
                          <a:effectLst/>
                          <a:latin typeface="Arial" panose="020B0604020202020204" pitchFamily="34" charset="0"/>
                          <a:ea typeface="等线" panose="02010600030101010101" pitchFamily="2" charset="-122"/>
                        </a:rPr>
                        <a:t>Date</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solidFill>
                      <a:srgbClr val="2D2D8B"/>
                    </a:solidFill>
                  </a:tcPr>
                </a:tc>
                <a:tc>
                  <a:txBody>
                    <a:bodyPr/>
                    <a:lstStyle/>
                    <a:p>
                      <a:pPr algn="ctr" rtl="0" fontAlgn="ctr"/>
                      <a:r>
                        <a:rPr lang="en-US" sz="1200" b="1" i="0" u="none" strike="noStrike">
                          <a:solidFill>
                            <a:srgbClr val="FFFFFF"/>
                          </a:solidFill>
                          <a:effectLst/>
                          <a:latin typeface="Arial" panose="020B0604020202020204" pitchFamily="34" charset="0"/>
                          <a:ea typeface="等线" panose="02010600030101010101" pitchFamily="2" charset="-122"/>
                        </a:rPr>
                        <a:t>Incident</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solidFill>
                      <a:srgbClr val="2D2D8B"/>
                    </a:solidFill>
                  </a:tcPr>
                </a:tc>
                <a:tc>
                  <a:txBody>
                    <a:bodyPr/>
                    <a:lstStyle/>
                    <a:p>
                      <a:pPr algn="ctr" rtl="0" fontAlgn="ctr"/>
                      <a:r>
                        <a:rPr lang="en-US" sz="1200" b="1" i="0" u="none" strike="noStrike" dirty="0">
                          <a:solidFill>
                            <a:srgbClr val="FFFFFF"/>
                          </a:solidFill>
                          <a:effectLst/>
                          <a:latin typeface="Arial" panose="020B0604020202020204" pitchFamily="34" charset="0"/>
                          <a:ea typeface="等线" panose="02010600030101010101" pitchFamily="2" charset="-122"/>
                        </a:rPr>
                        <a:t>Comment</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solidFill>
                      <a:srgbClr val="2D2D8B"/>
                    </a:solidFill>
                  </a:tcPr>
                </a:tc>
                <a:extLst>
                  <a:ext uri="{0D108BD9-81ED-4DB2-BD59-A6C34878D82A}">
                    <a16:rowId xmlns:a16="http://schemas.microsoft.com/office/drawing/2014/main" val="216328291"/>
                  </a:ext>
                </a:extLst>
              </a:tr>
              <a:tr h="200044">
                <a:tc>
                  <a:txBody>
                    <a:bodyPr/>
                    <a:lstStyle/>
                    <a:p>
                      <a:pPr algn="ctr" rtl="0" fontAlgn="ctr"/>
                      <a:r>
                        <a:rPr lang="en-US" altLang="zh-CN" sz="1200" b="0" i="0" u="none" strike="noStrike" dirty="0">
                          <a:solidFill>
                            <a:srgbClr val="000000"/>
                          </a:solidFill>
                          <a:effectLst/>
                          <a:latin typeface="Arial" panose="020B0604020202020204" pitchFamily="34" charset="0"/>
                          <a:ea typeface="等线" panose="02010600030101010101" pitchFamily="2" charset="-122"/>
                        </a:rPr>
                        <a:t>1</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dirty="0">
                          <a:solidFill>
                            <a:srgbClr val="000000"/>
                          </a:solidFill>
                          <a:effectLst/>
                          <a:latin typeface="Arial" panose="020B0604020202020204" pitchFamily="34" charset="0"/>
                          <a:ea typeface="等线" panose="02010600030101010101" pitchFamily="2" charset="-122"/>
                        </a:rPr>
                        <a:t>9/8/2022</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a:solidFill>
                            <a:srgbClr val="000000"/>
                          </a:solidFill>
                          <a:effectLst/>
                          <a:latin typeface="Arial" panose="020B0604020202020204" pitchFamily="34" charset="0"/>
                          <a:ea typeface="等线" panose="02010600030101010101" pitchFamily="2" charset="-122"/>
                        </a:rPr>
                        <a:t>GEM300 Group Meeting</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Discuss new project</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2576511306"/>
                  </a:ext>
                </a:extLst>
              </a:tr>
              <a:tr h="38008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2</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dirty="0">
                          <a:solidFill>
                            <a:srgbClr val="000000"/>
                          </a:solidFill>
                          <a:effectLst/>
                          <a:latin typeface="Arial" panose="020B0604020202020204" pitchFamily="34" charset="0"/>
                          <a:ea typeface="等线" panose="02010600030101010101" pitchFamily="2" charset="-122"/>
                        </a:rPr>
                        <a:t>11/25/2022</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GEM300 Group Meeting</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Review "SNARF_Nov2021_Add VIDs" for E40/E94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3495657830"/>
                  </a:ext>
                </a:extLst>
              </a:tr>
              <a:tr h="38008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3</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2/7/2023</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GEM300 Group Meeting</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Split the SNARF of E40&amp;E94 to be one SNARF of E40 and one SNARF of E94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986266669"/>
                  </a:ext>
                </a:extLst>
              </a:tr>
              <a:tr h="38008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7/11/2023</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SEMI Staff send the two SNARFs to I&amp;C GTC to Review</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Arial" panose="020B0604020202020204" pitchFamily="34" charset="0"/>
                          <a:ea typeface="等线" panose="02010600030101010101" pitchFamily="2" charset="-122"/>
                        </a:rPr>
                        <a:t>　</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129720911"/>
                  </a:ext>
                </a:extLst>
              </a:tr>
              <a:tr h="38008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5</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8/8/2023</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I&amp;C China TC Chapter Summer Meeting</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Review the two SNARF of E40 and E94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06897295"/>
                  </a:ext>
                </a:extLst>
              </a:tr>
              <a:tr h="38008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6</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b"/>
                      <a:r>
                        <a:rPr lang="en-US" altLang="zh-CN" sz="1200" b="0" i="0" u="none" strike="noStrike">
                          <a:solidFill>
                            <a:srgbClr val="000000"/>
                          </a:solidFill>
                          <a:effectLst/>
                          <a:latin typeface="Arial" panose="020B0604020202020204" pitchFamily="34" charset="0"/>
                          <a:ea typeface="等线" panose="02010600030101010101" pitchFamily="2" charset="-122"/>
                        </a:rPr>
                        <a:t>9/11/2023</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dirty="0">
                          <a:solidFill>
                            <a:srgbClr val="000000"/>
                          </a:solidFill>
                          <a:effectLst/>
                          <a:latin typeface="Arial" panose="020B0604020202020204" pitchFamily="34" charset="0"/>
                          <a:ea typeface="等线" panose="02010600030101010101" pitchFamily="2" charset="-122"/>
                        </a:rPr>
                        <a:t>E40 SNARF and E94 SNARF was balloted and passed</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zh-CN" altLang="en-US" sz="1200" b="0" i="0" u="none" strike="noStrike" dirty="0">
                          <a:solidFill>
                            <a:srgbClr val="000000"/>
                          </a:solidFill>
                          <a:effectLst/>
                          <a:latin typeface="Arial" panose="020B0604020202020204" pitchFamily="34" charset="0"/>
                          <a:ea typeface="等线" panose="02010600030101010101" pitchFamily="2" charset="-122"/>
                        </a:rPr>
                        <a:t>　</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2259064774"/>
                  </a:ext>
                </a:extLst>
              </a:tr>
              <a:tr h="566792">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7</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b"/>
                      <a:r>
                        <a:rPr lang="en-US" altLang="zh-CN" sz="1200" b="0" i="0" u="none" strike="noStrike">
                          <a:solidFill>
                            <a:srgbClr val="000000"/>
                          </a:solidFill>
                          <a:effectLst/>
                          <a:latin typeface="Arial" panose="020B0604020202020204" pitchFamily="34" charset="0"/>
                          <a:ea typeface="等线" panose="02010600030101010101" pitchFamily="2" charset="-122"/>
                        </a:rPr>
                        <a:t>12/8/2023</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dirty="0">
                          <a:solidFill>
                            <a:srgbClr val="000000"/>
                          </a:solidFill>
                          <a:effectLst/>
                          <a:latin typeface="Arial" panose="020B0604020202020204" pitchFamily="34" charset="0"/>
                          <a:ea typeface="等线" panose="02010600030101010101" pitchFamily="2" charset="-122"/>
                        </a:rPr>
                        <a:t>Upload the revised manuscript of E40/E40.1/E94/E94.1 into “</a:t>
                      </a:r>
                      <a:r>
                        <a:rPr lang="en-US" sz="1200" b="0" i="0" u="none" strike="noStrike" dirty="0" err="1">
                          <a:solidFill>
                            <a:srgbClr val="000000"/>
                          </a:solidFill>
                          <a:effectLst/>
                          <a:latin typeface="Arial" panose="020B0604020202020204" pitchFamily="34" charset="0"/>
                          <a:ea typeface="等线" panose="02010600030101010101" pitchFamily="2" charset="-122"/>
                        </a:rPr>
                        <a:t>connect.semi</a:t>
                      </a:r>
                      <a:r>
                        <a:rPr lang="en-US" sz="1200" b="0" i="0" u="none" strike="noStrike" dirty="0">
                          <a:solidFill>
                            <a:srgbClr val="000000"/>
                          </a:solidFill>
                          <a:effectLst/>
                          <a:latin typeface="Arial" panose="020B0604020202020204" pitchFamily="34" charset="0"/>
                          <a:ea typeface="等线" panose="02010600030101010101" pitchFamily="2" charset="-122"/>
                        </a:rPr>
                        <a:t>"</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zh-CN" altLang="en-US" sz="1200" b="0" i="0" u="none" strike="noStrike" dirty="0">
                          <a:solidFill>
                            <a:srgbClr val="000000"/>
                          </a:solidFill>
                          <a:effectLst/>
                          <a:latin typeface="Arial" panose="020B0604020202020204" pitchFamily="34" charset="0"/>
                          <a:ea typeface="等线" panose="02010600030101010101" pitchFamily="2" charset="-122"/>
                        </a:rPr>
                        <a:t>　</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128473738"/>
                  </a:ext>
                </a:extLst>
              </a:tr>
              <a:tr h="20004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8</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b"/>
                      <a:r>
                        <a:rPr lang="en-US" altLang="zh-CN" sz="1200" b="0" i="0" u="none" strike="noStrike">
                          <a:solidFill>
                            <a:srgbClr val="000000"/>
                          </a:solidFill>
                          <a:effectLst/>
                          <a:latin typeface="Arial" panose="020B0604020202020204" pitchFamily="34" charset="0"/>
                          <a:ea typeface="等线" panose="02010600030101010101" pitchFamily="2" charset="-122"/>
                        </a:rPr>
                        <a:t>1/5/2024</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a:solidFill>
                            <a:srgbClr val="000000"/>
                          </a:solidFill>
                          <a:effectLst/>
                          <a:latin typeface="Arial" panose="020B0604020202020204" pitchFamily="34" charset="0"/>
                          <a:ea typeface="等线" panose="02010600030101010101" pitchFamily="2" charset="-122"/>
                        </a:rPr>
                        <a:t>GEM300 Group Meeting</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dirty="0">
                          <a:solidFill>
                            <a:srgbClr val="000000"/>
                          </a:solidFill>
                          <a:effectLst/>
                          <a:latin typeface="Arial" panose="020B0604020202020204" pitchFamily="34" charset="0"/>
                          <a:ea typeface="等线" panose="02010600030101010101" pitchFamily="2" charset="-122"/>
                        </a:rPr>
                        <a:t>Review the revision of E40/E40.1/E94/E94.1</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641815395"/>
                  </a:ext>
                </a:extLst>
              </a:tr>
              <a:tr h="20004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9</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b"/>
                      <a:r>
                        <a:rPr lang="en-US" altLang="zh-CN" sz="1200" b="0" i="0" u="none" strike="noStrike">
                          <a:solidFill>
                            <a:srgbClr val="000000"/>
                          </a:solidFill>
                          <a:effectLst/>
                          <a:latin typeface="Arial" panose="020B0604020202020204" pitchFamily="34" charset="0"/>
                          <a:ea typeface="等线" panose="02010600030101010101" pitchFamily="2" charset="-122"/>
                        </a:rPr>
                        <a:t>4/25/2024</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a:solidFill>
                            <a:srgbClr val="000000"/>
                          </a:solidFill>
                          <a:effectLst/>
                          <a:latin typeface="Arial" panose="020B0604020202020204" pitchFamily="34" charset="0"/>
                          <a:ea typeface="等线" panose="02010600030101010101" pitchFamily="2" charset="-122"/>
                        </a:rPr>
                        <a:t>GEM300 Group Online Meeting</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dirty="0">
                          <a:solidFill>
                            <a:srgbClr val="000000"/>
                          </a:solidFill>
                          <a:effectLst/>
                          <a:latin typeface="Arial" panose="020B0604020202020204" pitchFamily="34" charset="0"/>
                          <a:ea typeface="等线" panose="02010600030101010101" pitchFamily="2" charset="-122"/>
                        </a:rPr>
                        <a:t>Review the revision of E40/E40.1/E94/E94.1</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2716044708"/>
                  </a:ext>
                </a:extLst>
              </a:tr>
              <a:tr h="236734">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10</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b"/>
                      <a:r>
                        <a:rPr lang="en-US" altLang="zh-CN" sz="1200" b="0" i="0" u="none" strike="noStrike">
                          <a:solidFill>
                            <a:srgbClr val="000000"/>
                          </a:solidFill>
                          <a:effectLst/>
                          <a:latin typeface="Arial" panose="020B0604020202020204" pitchFamily="34" charset="0"/>
                          <a:ea typeface="等线" panose="02010600030101010101" pitchFamily="2" charset="-122"/>
                        </a:rPr>
                        <a:t>7/5/2024</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a:solidFill>
                            <a:srgbClr val="000000"/>
                          </a:solidFill>
                          <a:effectLst/>
                          <a:latin typeface="Arial" panose="020B0604020202020204" pitchFamily="34" charset="0"/>
                          <a:ea typeface="等线" panose="02010600030101010101" pitchFamily="2" charset="-122"/>
                        </a:rPr>
                        <a:t>I&amp;C China TC Chapter Autumn Meeting</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dirty="0">
                          <a:solidFill>
                            <a:srgbClr val="000000"/>
                          </a:solidFill>
                          <a:effectLst/>
                          <a:latin typeface="Arial" panose="020B0604020202020204" pitchFamily="34" charset="0"/>
                          <a:ea typeface="等线" panose="02010600030101010101" pitchFamily="2" charset="-122"/>
                        </a:rPr>
                        <a:t>Review and submit the revision of E40/E40.1/E94/E94.1</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908539013"/>
                  </a:ext>
                </a:extLst>
              </a:tr>
              <a:tr h="393420">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11</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9/12/2024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a:solidFill>
                            <a:srgbClr val="000000"/>
                          </a:solidFill>
                          <a:effectLst/>
                          <a:latin typeface="Arial" panose="020B0604020202020204" pitchFamily="34" charset="0"/>
                          <a:ea typeface="等线" panose="02010600030101010101" pitchFamily="2" charset="-122"/>
                        </a:rPr>
                        <a:t>Standards Ballots of 7139/7140 (E40/E94)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Arial" panose="020B0604020202020204" pitchFamily="34" charset="0"/>
                          <a:ea typeface="等线" panose="02010600030101010101" pitchFamily="2" charset="-122"/>
                        </a:rPr>
                        <a:t>　</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556458377"/>
                  </a:ext>
                </a:extLst>
              </a:tr>
              <a:tr h="393420">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12</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10/11/2024</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a:solidFill>
                            <a:srgbClr val="000000"/>
                          </a:solidFill>
                          <a:effectLst/>
                          <a:latin typeface="Arial" panose="020B0604020202020204" pitchFamily="34" charset="0"/>
                          <a:ea typeface="等线" panose="02010600030101010101" pitchFamily="2" charset="-122"/>
                        </a:rPr>
                        <a:t>The Standards of 7139/7140 were rejected</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Discuss and revise the standards of 7139/7140</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1196866159"/>
                  </a:ext>
                </a:extLst>
              </a:tr>
              <a:tr h="393420">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13</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ctr" rtl="0" fontAlgn="ctr"/>
                      <a:r>
                        <a:rPr lang="en-US" altLang="zh-CN" sz="1200" b="0" i="0" u="none" strike="noStrike">
                          <a:solidFill>
                            <a:srgbClr val="000000"/>
                          </a:solidFill>
                          <a:effectLst/>
                          <a:latin typeface="Arial" panose="020B0604020202020204" pitchFamily="34" charset="0"/>
                          <a:ea typeface="等线" panose="02010600030101010101" pitchFamily="2" charset="-122"/>
                        </a:rPr>
                        <a:t>4/8/2025</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b"/>
                      <a:r>
                        <a:rPr lang="en-US" sz="1200" b="0" i="0" u="none" strike="noStrike">
                          <a:solidFill>
                            <a:srgbClr val="000000"/>
                          </a:solidFill>
                          <a:effectLst/>
                          <a:latin typeface="Arial" panose="020B0604020202020204" pitchFamily="34" charset="0"/>
                          <a:ea typeface="等线" panose="02010600030101010101" pitchFamily="2" charset="-122"/>
                        </a:rPr>
                        <a:t>I&amp;C China TC Chapter Spring Meeting</a:t>
                      </a:r>
                    </a:p>
                  </a:txBody>
                  <a:tcPr marL="6010" marR="6010" marT="6010" marB="0" anchor="b">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tc>
                  <a:txBody>
                    <a:bodyPr/>
                    <a:lstStyle/>
                    <a:p>
                      <a:pPr algn="l" rtl="0" fontAlgn="ctr"/>
                      <a:r>
                        <a:rPr lang="en-US" sz="1200" b="0" i="0" u="none" strike="noStrike" dirty="0">
                          <a:solidFill>
                            <a:srgbClr val="000000"/>
                          </a:solidFill>
                          <a:effectLst/>
                          <a:latin typeface="Arial" panose="020B0604020202020204" pitchFamily="34" charset="0"/>
                          <a:ea typeface="等线" panose="02010600030101010101" pitchFamily="2" charset="-122"/>
                        </a:rPr>
                        <a:t>Review and submit the revision of 7139/7140</a:t>
                      </a:r>
                    </a:p>
                  </a:txBody>
                  <a:tcPr marL="6010" marR="6010" marT="6010" marB="0" anchor="ctr">
                    <a:lnL w="12700" cap="flat" cmpd="sng" algn="ctr">
                      <a:solidFill>
                        <a:srgbClr val="2D2D8A"/>
                      </a:solidFill>
                      <a:prstDash val="solid"/>
                      <a:round/>
                      <a:headEnd type="none" w="med" len="med"/>
                      <a:tailEnd type="none" w="med" len="med"/>
                    </a:lnL>
                    <a:lnR w="12700" cap="flat" cmpd="sng" algn="ctr">
                      <a:solidFill>
                        <a:srgbClr val="2D2D8A"/>
                      </a:solidFill>
                      <a:prstDash val="solid"/>
                      <a:round/>
                      <a:headEnd type="none" w="med" len="med"/>
                      <a:tailEnd type="none" w="med" len="med"/>
                    </a:lnR>
                    <a:lnT w="12700" cap="flat" cmpd="sng" algn="ctr">
                      <a:solidFill>
                        <a:srgbClr val="2D2D8A"/>
                      </a:solidFill>
                      <a:prstDash val="solid"/>
                      <a:round/>
                      <a:headEnd type="none" w="med" len="med"/>
                      <a:tailEnd type="none" w="med" len="med"/>
                    </a:lnT>
                    <a:lnB w="12700" cap="flat" cmpd="sng" algn="ctr">
                      <a:solidFill>
                        <a:srgbClr val="2D2D8A"/>
                      </a:solidFill>
                      <a:prstDash val="solid"/>
                      <a:round/>
                      <a:headEnd type="none" w="med" len="med"/>
                      <a:tailEnd type="none" w="med" len="med"/>
                    </a:lnB>
                  </a:tcPr>
                </a:tc>
                <a:extLst>
                  <a:ext uri="{0D108BD9-81ED-4DB2-BD59-A6C34878D82A}">
                    <a16:rowId xmlns:a16="http://schemas.microsoft.com/office/drawing/2014/main" val="882543126"/>
                  </a:ext>
                </a:extLst>
              </a:tr>
            </a:tbl>
          </a:graphicData>
        </a:graphic>
      </p:graphicFrame>
    </p:spTree>
    <p:extLst>
      <p:ext uri="{BB962C8B-B14F-4D97-AF65-F5344CB8AC3E}">
        <p14:creationId xmlns:p14="http://schemas.microsoft.com/office/powerpoint/2010/main" val="113924818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版面配置區 2">
            <a:extLst>
              <a:ext uri="{FF2B5EF4-FFF2-40B4-BE49-F238E27FC236}">
                <a16:creationId xmlns:a16="http://schemas.microsoft.com/office/drawing/2014/main" id="{E07681E3-3D08-465A-B804-BCCEBC700C4F}"/>
              </a:ext>
            </a:extLst>
          </p:cNvPr>
          <p:cNvSpPr>
            <a:spLocks noGrp="1"/>
          </p:cNvSpPr>
          <p:nvPr>
            <p:ph type="body" idx="13"/>
          </p:nvPr>
        </p:nvSpPr>
        <p:spPr/>
        <p:txBody>
          <a:bodyPr/>
          <a:lstStyle/>
          <a:p>
            <a:endParaRPr lang="zh-TW" altLang="en-US"/>
          </a:p>
        </p:txBody>
      </p:sp>
      <p:sp>
        <p:nvSpPr>
          <p:cNvPr id="7" name="副標題 6">
            <a:extLst>
              <a:ext uri="{FF2B5EF4-FFF2-40B4-BE49-F238E27FC236}">
                <a16:creationId xmlns:a16="http://schemas.microsoft.com/office/drawing/2014/main" id="{69A47EC3-86E3-4217-96CB-67BD669681F7}"/>
              </a:ext>
            </a:extLst>
          </p:cNvPr>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108370362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theme/theme1.xml><?xml version="1.0" encoding="utf-8"?>
<a:theme xmlns:a="http://schemas.openxmlformats.org/drawingml/2006/main" name="Semi 2021">
  <a:themeElements>
    <a:clrScheme name="SEMI-PPT-2021">
      <a:dk1>
        <a:srgbClr val="000000"/>
      </a:dk1>
      <a:lt1>
        <a:srgbClr val="FFFFFF"/>
      </a:lt1>
      <a:dk2>
        <a:srgbClr val="58595B"/>
      </a:dk2>
      <a:lt2>
        <a:srgbClr val="E7E6E6"/>
      </a:lt2>
      <a:accent1>
        <a:srgbClr val="55A51C"/>
      </a:accent1>
      <a:accent2>
        <a:srgbClr val="BED600"/>
      </a:accent2>
      <a:accent3>
        <a:srgbClr val="FF7900"/>
      </a:accent3>
      <a:accent4>
        <a:srgbClr val="FFC82E"/>
      </a:accent4>
      <a:accent5>
        <a:srgbClr val="0059BB"/>
      </a:accent5>
      <a:accent6>
        <a:srgbClr val="673BB8"/>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196C8AE7E3805469FB0B3CC94DC356D" ma:contentTypeVersion="4" ma:contentTypeDescription="Create a new document." ma:contentTypeScope="" ma:versionID="bb607429db2f8a11d07bfdd454e85f1c">
  <xsd:schema xmlns:xsd="http://www.w3.org/2001/XMLSchema" xmlns:xs="http://www.w3.org/2001/XMLSchema" xmlns:p="http://schemas.microsoft.com/office/2006/metadata/properties" xmlns:ns2="24637285-7832-4ce7-b9a5-fe88cfc5d41f" xmlns:ns3="53b4a38d-d267-4cdb-b100-8fcdd1c612bb" targetNamespace="http://schemas.microsoft.com/office/2006/metadata/properties" ma:root="true" ma:fieldsID="682e99bcde0ddb594035435b04cf5b6b" ns2:_="" ns3:_="">
    <xsd:import namespace="24637285-7832-4ce7-b9a5-fe88cfc5d41f"/>
    <xsd:import namespace="53b4a38d-d267-4cdb-b100-8fcdd1c612b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637285-7832-4ce7-b9a5-fe88cfc5d4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b4a38d-d267-4cdb-b100-8fcdd1c612b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5BBCA2-5756-471D-9CBC-3F48C773BF9F}">
  <ds:schemaRefs>
    <ds:schemaRef ds:uri="53b4a38d-d267-4cdb-b100-8fcdd1c612bb"/>
    <ds:schemaRef ds:uri="http://purl.org/dc/terms/"/>
    <ds:schemaRef ds:uri="http://schemas.openxmlformats.org/package/2006/metadata/core-properties"/>
    <ds:schemaRef ds:uri="http://schemas.microsoft.com/office/infopath/2007/PartnerControls"/>
    <ds:schemaRef ds:uri="http://www.w3.org/XML/1998/namespace"/>
    <ds:schemaRef ds:uri="24637285-7832-4ce7-b9a5-fe88cfc5d41f"/>
    <ds:schemaRef ds:uri="http://schemas.microsoft.com/office/2006/documentManagement/types"/>
    <ds:schemaRef ds:uri="http://schemas.microsoft.com/office/2006/metadata/properties"/>
    <ds:schemaRef ds:uri="http://purl.org/dc/dcmitype/"/>
    <ds:schemaRef ds:uri="http://purl.org/dc/elements/1.1/"/>
  </ds:schemaRefs>
</ds:datastoreItem>
</file>

<file path=customXml/itemProps2.xml><?xml version="1.0" encoding="utf-8"?>
<ds:datastoreItem xmlns:ds="http://schemas.openxmlformats.org/officeDocument/2006/customXml" ds:itemID="{C6CDE99E-96E3-48D5-8376-B0B71C511897}">
  <ds:schemaRefs>
    <ds:schemaRef ds:uri="http://schemas.microsoft.com/sharepoint/v3/contenttype/forms"/>
  </ds:schemaRefs>
</ds:datastoreItem>
</file>

<file path=customXml/itemProps3.xml><?xml version="1.0" encoding="utf-8"?>
<ds:datastoreItem xmlns:ds="http://schemas.openxmlformats.org/officeDocument/2006/customXml" ds:itemID="{7B7D4FA2-0DEF-4616-91D8-6269E008F1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637285-7832-4ce7-b9a5-fe88cfc5d41f"/>
    <ds:schemaRef ds:uri="53b4a38d-d267-4cdb-b100-8fcdd1c612b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3941</TotalTime>
  <Words>710</Words>
  <Application>Microsoft Office PowerPoint</Application>
  <PresentationFormat>宽屏</PresentationFormat>
  <Paragraphs>269</Paragraphs>
  <Slides>8</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ArialMT</vt:lpstr>
      <vt:lpstr>MS Mincho</vt:lpstr>
      <vt:lpstr>等线</vt:lpstr>
      <vt:lpstr>黑体</vt:lpstr>
      <vt:lpstr>宋体</vt:lpstr>
      <vt:lpstr>Arial</vt:lpstr>
      <vt:lpstr>Calibri</vt:lpstr>
      <vt:lpstr>Verdana</vt:lpstr>
      <vt:lpstr>Semi 2021</vt:lpstr>
      <vt:lpstr>GEM300 Task Force</vt:lpstr>
      <vt:lpstr>AGENDA</vt:lpstr>
      <vt:lpstr>Leaders of GEM300 Task Force</vt:lpstr>
      <vt:lpstr>Members of Task Force</vt:lpstr>
      <vt:lpstr>Documents in work</vt:lpstr>
      <vt:lpstr>Documents in work</vt:lpstr>
      <vt:lpstr>Current progress of standard projects under research</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import slides – option 1</dc:title>
  <dc:creator>Michaela Pariseau</dc:creator>
  <cp:lastModifiedBy>naura</cp:lastModifiedBy>
  <cp:revision>55</cp:revision>
  <dcterms:created xsi:type="dcterms:W3CDTF">2022-02-03T23:13:06Z</dcterms:created>
  <dcterms:modified xsi:type="dcterms:W3CDTF">2025-04-07T04:01:45Z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0x0101003196C8AE7E3805469FB0B3CC94DC356D</vt:lpwstr>
  </property>
</Properties>
</file>